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0" r:id="rId2"/>
    <p:sldId id="307" r:id="rId3"/>
    <p:sldId id="298" r:id="rId4"/>
    <p:sldId id="297" r:id="rId5"/>
    <p:sldId id="303" r:id="rId6"/>
    <p:sldId id="304" r:id="rId7"/>
    <p:sldId id="305" r:id="rId8"/>
    <p:sldId id="306" r:id="rId9"/>
    <p:sldId id="289" r:id="rId10"/>
  </p:sldIdLst>
  <p:sldSz cx="9144000" cy="5143500" type="screen16x9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713" autoAdjust="0"/>
  </p:normalViewPr>
  <p:slideViewPr>
    <p:cSldViewPr>
      <p:cViewPr varScale="1">
        <p:scale>
          <a:sx n="138" d="100"/>
          <a:sy n="138" d="100"/>
        </p:scale>
        <p:origin x="-120" y="-1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B86656-FF3D-4C00-B195-3DA5E2133603}" type="doc">
      <dgm:prSet loTypeId="urn:microsoft.com/office/officeart/2005/8/layout/matrix1" loCatId="matrix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69395C13-6B2A-4009-A106-38B5B56B3F2E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Чем ИИ полезен методисту?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E87B1B8-2952-40A2-A0E4-C615D71E83D9}" type="parTrans" cxnId="{D5A5BC95-A83F-47B5-BF70-BCAB706140C6}">
      <dgm:prSet/>
      <dgm:spPr/>
      <dgm:t>
        <a:bodyPr/>
        <a:lstStyle/>
        <a:p>
          <a:endParaRPr lang="ru-RU"/>
        </a:p>
      </dgm:t>
    </dgm:pt>
    <dgm:pt modelId="{C8A8B336-977F-4E15-A5D1-B4938A3C5FE0}" type="sibTrans" cxnId="{D5A5BC95-A83F-47B5-BF70-BCAB706140C6}">
      <dgm:prSet/>
      <dgm:spPr/>
      <dgm:t>
        <a:bodyPr/>
        <a:lstStyle/>
        <a:p>
          <a:endParaRPr lang="ru-RU"/>
        </a:p>
      </dgm:t>
    </dgm:pt>
    <dgm:pt modelId="{9FAA800C-F08B-4B80-84E7-542AECE17E62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Помощь в оформлении методических и информационных материалов</a:t>
          </a:r>
          <a:endParaRPr lang="ru-RU" dirty="0"/>
        </a:p>
      </dgm:t>
    </dgm:pt>
    <dgm:pt modelId="{D023EF97-13A2-4C79-95F0-935237F107F8}" type="parTrans" cxnId="{95BD5115-6A5A-4D9F-A9A5-04E02F5D4ACD}">
      <dgm:prSet/>
      <dgm:spPr/>
      <dgm:t>
        <a:bodyPr/>
        <a:lstStyle/>
        <a:p>
          <a:endParaRPr lang="ru-RU"/>
        </a:p>
      </dgm:t>
    </dgm:pt>
    <dgm:pt modelId="{EF2BDBFC-4248-4F7C-B633-750C2B4CE3CE}" type="sibTrans" cxnId="{95BD5115-6A5A-4D9F-A9A5-04E02F5D4ACD}">
      <dgm:prSet/>
      <dgm:spPr/>
      <dgm:t>
        <a:bodyPr/>
        <a:lstStyle/>
        <a:p>
          <a:endParaRPr lang="ru-RU"/>
        </a:p>
      </dgm:t>
    </dgm:pt>
    <dgm:pt modelId="{4E699319-D296-4B6A-838C-12D8419E6885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Интерпретация числовых данных и формулирование выводов</a:t>
          </a:r>
          <a:endParaRPr lang="ru-RU" dirty="0"/>
        </a:p>
      </dgm:t>
    </dgm:pt>
    <dgm:pt modelId="{28410FC7-D71F-4DC7-9B0D-FFA7C9275B19}" type="parTrans" cxnId="{DDD9509D-0E22-4508-8A0E-EE68B4527902}">
      <dgm:prSet/>
      <dgm:spPr/>
      <dgm:t>
        <a:bodyPr/>
        <a:lstStyle/>
        <a:p>
          <a:endParaRPr lang="ru-RU"/>
        </a:p>
      </dgm:t>
    </dgm:pt>
    <dgm:pt modelId="{1B961655-580B-4F3B-8A12-C4CBD87109EC}" type="sibTrans" cxnId="{DDD9509D-0E22-4508-8A0E-EE68B4527902}">
      <dgm:prSet/>
      <dgm:spPr/>
      <dgm:t>
        <a:bodyPr/>
        <a:lstStyle/>
        <a:p>
          <a:endParaRPr lang="ru-RU"/>
        </a:p>
      </dgm:t>
    </dgm:pt>
    <dgm:pt modelId="{79CAD7A9-52E6-4691-8DDB-156FCE3E93D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Генерация текстов на заданную тему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462BA38-DAF6-4295-B94B-A762F3BDDBDD}" type="sibTrans" cxnId="{103F3433-57A2-42A2-B75B-FEA6E2A6AEAC}">
      <dgm:prSet/>
      <dgm:spPr/>
      <dgm:t>
        <a:bodyPr/>
        <a:lstStyle/>
        <a:p>
          <a:endParaRPr lang="ru-RU"/>
        </a:p>
      </dgm:t>
    </dgm:pt>
    <dgm:pt modelId="{F557CDDA-2ED2-4723-8FBA-6686471A0E42}" type="parTrans" cxnId="{103F3433-57A2-42A2-B75B-FEA6E2A6AEAC}">
      <dgm:prSet/>
      <dgm:spPr/>
      <dgm:t>
        <a:bodyPr/>
        <a:lstStyle/>
        <a:p>
          <a:endParaRPr lang="ru-RU"/>
        </a:p>
      </dgm:t>
    </dgm:pt>
    <dgm:pt modelId="{0C66096B-7628-4D0D-B32E-D360BDEF386C}">
      <dgm:prSet phldrT="[Текст]"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Структурирование больших объемов информации</a:t>
          </a:r>
          <a:endParaRPr lang="ru-RU" dirty="0"/>
        </a:p>
      </dgm:t>
    </dgm:pt>
    <dgm:pt modelId="{72D54FF8-FA89-4985-97EB-9D59286A496B}" type="sibTrans" cxnId="{31D15319-9FE0-49EC-B385-F3EB902BFFBA}">
      <dgm:prSet/>
      <dgm:spPr/>
      <dgm:t>
        <a:bodyPr/>
        <a:lstStyle/>
        <a:p>
          <a:endParaRPr lang="ru-RU"/>
        </a:p>
      </dgm:t>
    </dgm:pt>
    <dgm:pt modelId="{1F66C9BB-039A-42B6-90D1-28E2E598C4CE}" type="parTrans" cxnId="{31D15319-9FE0-49EC-B385-F3EB902BFFBA}">
      <dgm:prSet/>
      <dgm:spPr/>
      <dgm:t>
        <a:bodyPr/>
        <a:lstStyle/>
        <a:p>
          <a:endParaRPr lang="ru-RU"/>
        </a:p>
      </dgm:t>
    </dgm:pt>
    <dgm:pt modelId="{810941FF-52D7-475E-A2B3-678F162301FA}" type="pres">
      <dgm:prSet presAssocID="{27B86656-FF3D-4C00-B195-3DA5E213360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DF207B-71B6-408A-BF46-3522409EA49C}" type="pres">
      <dgm:prSet presAssocID="{27B86656-FF3D-4C00-B195-3DA5E2133603}" presName="matrix" presStyleCnt="0"/>
      <dgm:spPr/>
    </dgm:pt>
    <dgm:pt modelId="{48E7119D-F8F0-4256-825F-777953BBBA63}" type="pres">
      <dgm:prSet presAssocID="{27B86656-FF3D-4C00-B195-3DA5E2133603}" presName="tile1" presStyleLbl="node1" presStyleIdx="0" presStyleCnt="4"/>
      <dgm:spPr/>
      <dgm:t>
        <a:bodyPr/>
        <a:lstStyle/>
        <a:p>
          <a:endParaRPr lang="ru-RU"/>
        </a:p>
      </dgm:t>
    </dgm:pt>
    <dgm:pt modelId="{3F88BBD4-3151-429D-8374-62CC6EEB04B3}" type="pres">
      <dgm:prSet presAssocID="{27B86656-FF3D-4C00-B195-3DA5E213360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258289-0900-4AB2-B3BE-64E517E4FD27}" type="pres">
      <dgm:prSet presAssocID="{27B86656-FF3D-4C00-B195-3DA5E2133603}" presName="tile2" presStyleLbl="node1" presStyleIdx="1" presStyleCnt="4"/>
      <dgm:spPr/>
      <dgm:t>
        <a:bodyPr/>
        <a:lstStyle/>
        <a:p>
          <a:endParaRPr lang="ru-RU"/>
        </a:p>
      </dgm:t>
    </dgm:pt>
    <dgm:pt modelId="{5A38635B-7E0B-4F3C-869C-11329A6B9B10}" type="pres">
      <dgm:prSet presAssocID="{27B86656-FF3D-4C00-B195-3DA5E213360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1B43E-C344-4A10-B21F-A6069382F199}" type="pres">
      <dgm:prSet presAssocID="{27B86656-FF3D-4C00-B195-3DA5E2133603}" presName="tile3" presStyleLbl="node1" presStyleIdx="2" presStyleCnt="4"/>
      <dgm:spPr/>
      <dgm:t>
        <a:bodyPr/>
        <a:lstStyle/>
        <a:p>
          <a:endParaRPr lang="ru-RU"/>
        </a:p>
      </dgm:t>
    </dgm:pt>
    <dgm:pt modelId="{D1DF8AFE-1904-4086-94D7-296C9995A19E}" type="pres">
      <dgm:prSet presAssocID="{27B86656-FF3D-4C00-B195-3DA5E213360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5A926-855D-417F-AD07-5DB0BF9AE31E}" type="pres">
      <dgm:prSet presAssocID="{27B86656-FF3D-4C00-B195-3DA5E2133603}" presName="tile4" presStyleLbl="node1" presStyleIdx="3" presStyleCnt="4" custLinFactNeighborX="782" custLinFactNeighborY="0"/>
      <dgm:spPr/>
      <dgm:t>
        <a:bodyPr/>
        <a:lstStyle/>
        <a:p>
          <a:endParaRPr lang="ru-RU"/>
        </a:p>
      </dgm:t>
    </dgm:pt>
    <dgm:pt modelId="{C013DF32-70D8-4AAA-AB51-4CE3A8F8A556}" type="pres">
      <dgm:prSet presAssocID="{27B86656-FF3D-4C00-B195-3DA5E213360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49F8E6-EA73-4383-B4E7-C7CB38D43093}" type="pres">
      <dgm:prSet presAssocID="{27B86656-FF3D-4C00-B195-3DA5E2133603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19664877-8E15-4B99-963B-9AFB0FEA58DF}" type="presOf" srcId="{69395C13-6B2A-4009-A106-38B5B56B3F2E}" destId="{B349F8E6-EA73-4383-B4E7-C7CB38D43093}" srcOrd="0" destOrd="0" presId="urn:microsoft.com/office/officeart/2005/8/layout/matrix1"/>
    <dgm:cxn modelId="{D5A5BC95-A83F-47B5-BF70-BCAB706140C6}" srcId="{27B86656-FF3D-4C00-B195-3DA5E2133603}" destId="{69395C13-6B2A-4009-A106-38B5B56B3F2E}" srcOrd="0" destOrd="0" parTransId="{9E87B1B8-2952-40A2-A0E4-C615D71E83D9}" sibTransId="{C8A8B336-977F-4E15-A5D1-B4938A3C5FE0}"/>
    <dgm:cxn modelId="{BA5BD49F-4D28-4E42-AA46-E0252ADA19F2}" type="presOf" srcId="{9FAA800C-F08B-4B80-84E7-542AECE17E62}" destId="{D1DF8AFE-1904-4086-94D7-296C9995A19E}" srcOrd="1" destOrd="0" presId="urn:microsoft.com/office/officeart/2005/8/layout/matrix1"/>
    <dgm:cxn modelId="{3477E4CE-0300-4B5C-834D-4ABB926E2B77}" type="presOf" srcId="{27B86656-FF3D-4C00-B195-3DA5E2133603}" destId="{810941FF-52D7-475E-A2B3-678F162301FA}" srcOrd="0" destOrd="0" presId="urn:microsoft.com/office/officeart/2005/8/layout/matrix1"/>
    <dgm:cxn modelId="{95BD5115-6A5A-4D9F-A9A5-04E02F5D4ACD}" srcId="{69395C13-6B2A-4009-A106-38B5B56B3F2E}" destId="{9FAA800C-F08B-4B80-84E7-542AECE17E62}" srcOrd="2" destOrd="0" parTransId="{D023EF97-13A2-4C79-95F0-935237F107F8}" sibTransId="{EF2BDBFC-4248-4F7C-B633-750C2B4CE3CE}"/>
    <dgm:cxn modelId="{2D54E2F0-A51E-497B-A8AB-37B3688A415E}" type="presOf" srcId="{79CAD7A9-52E6-4691-8DDB-156FCE3E93DC}" destId="{3F88BBD4-3151-429D-8374-62CC6EEB04B3}" srcOrd="1" destOrd="0" presId="urn:microsoft.com/office/officeart/2005/8/layout/matrix1"/>
    <dgm:cxn modelId="{A2EBE133-0B52-40E3-B507-9F13E76E98C4}" type="presOf" srcId="{79CAD7A9-52E6-4691-8DDB-156FCE3E93DC}" destId="{48E7119D-F8F0-4256-825F-777953BBBA63}" srcOrd="0" destOrd="0" presId="urn:microsoft.com/office/officeart/2005/8/layout/matrix1"/>
    <dgm:cxn modelId="{3624FDA2-9EDA-45A8-85D3-21A888026CAA}" type="presOf" srcId="{4E699319-D296-4B6A-838C-12D8419E6885}" destId="{26A5A926-855D-417F-AD07-5DB0BF9AE31E}" srcOrd="0" destOrd="0" presId="urn:microsoft.com/office/officeart/2005/8/layout/matrix1"/>
    <dgm:cxn modelId="{B40C4371-D262-44F0-AD62-8ABB856C94CC}" type="presOf" srcId="{0C66096B-7628-4D0D-B32E-D360BDEF386C}" destId="{7F258289-0900-4AB2-B3BE-64E517E4FD27}" srcOrd="0" destOrd="0" presId="urn:microsoft.com/office/officeart/2005/8/layout/matrix1"/>
    <dgm:cxn modelId="{60151859-E3DD-472C-9CCE-96F0DAAF8A7E}" type="presOf" srcId="{9FAA800C-F08B-4B80-84E7-542AECE17E62}" destId="{1CF1B43E-C344-4A10-B21F-A6069382F199}" srcOrd="0" destOrd="0" presId="urn:microsoft.com/office/officeart/2005/8/layout/matrix1"/>
    <dgm:cxn modelId="{31D15319-9FE0-49EC-B385-F3EB902BFFBA}" srcId="{69395C13-6B2A-4009-A106-38B5B56B3F2E}" destId="{0C66096B-7628-4D0D-B32E-D360BDEF386C}" srcOrd="1" destOrd="0" parTransId="{1F66C9BB-039A-42B6-90D1-28E2E598C4CE}" sibTransId="{72D54FF8-FA89-4985-97EB-9D59286A496B}"/>
    <dgm:cxn modelId="{103F3433-57A2-42A2-B75B-FEA6E2A6AEAC}" srcId="{69395C13-6B2A-4009-A106-38B5B56B3F2E}" destId="{79CAD7A9-52E6-4691-8DDB-156FCE3E93DC}" srcOrd="0" destOrd="0" parTransId="{F557CDDA-2ED2-4723-8FBA-6686471A0E42}" sibTransId="{8462BA38-DAF6-4295-B94B-A762F3BDDBDD}"/>
    <dgm:cxn modelId="{DDD9509D-0E22-4508-8A0E-EE68B4527902}" srcId="{69395C13-6B2A-4009-A106-38B5B56B3F2E}" destId="{4E699319-D296-4B6A-838C-12D8419E6885}" srcOrd="3" destOrd="0" parTransId="{28410FC7-D71F-4DC7-9B0D-FFA7C9275B19}" sibTransId="{1B961655-580B-4F3B-8A12-C4CBD87109EC}"/>
    <dgm:cxn modelId="{CB5CD203-BCBF-4E93-9ACA-8E890241EE7F}" type="presOf" srcId="{4E699319-D296-4B6A-838C-12D8419E6885}" destId="{C013DF32-70D8-4AAA-AB51-4CE3A8F8A556}" srcOrd="1" destOrd="0" presId="urn:microsoft.com/office/officeart/2005/8/layout/matrix1"/>
    <dgm:cxn modelId="{8B86767F-BF2E-443C-A17D-A0C0FE97612C}" type="presOf" srcId="{0C66096B-7628-4D0D-B32E-D360BDEF386C}" destId="{5A38635B-7E0B-4F3C-869C-11329A6B9B10}" srcOrd="1" destOrd="0" presId="urn:microsoft.com/office/officeart/2005/8/layout/matrix1"/>
    <dgm:cxn modelId="{7B822C62-D8C0-4286-8E2C-C025735F33A3}" type="presParOf" srcId="{810941FF-52D7-475E-A2B3-678F162301FA}" destId="{DDDF207B-71B6-408A-BF46-3522409EA49C}" srcOrd="0" destOrd="0" presId="urn:microsoft.com/office/officeart/2005/8/layout/matrix1"/>
    <dgm:cxn modelId="{0DC48959-27A8-41C6-8817-ADF638C93CEE}" type="presParOf" srcId="{DDDF207B-71B6-408A-BF46-3522409EA49C}" destId="{48E7119D-F8F0-4256-825F-777953BBBA63}" srcOrd="0" destOrd="0" presId="urn:microsoft.com/office/officeart/2005/8/layout/matrix1"/>
    <dgm:cxn modelId="{0981F0A9-9A0C-478A-B4FA-AEB7F96550A7}" type="presParOf" srcId="{DDDF207B-71B6-408A-BF46-3522409EA49C}" destId="{3F88BBD4-3151-429D-8374-62CC6EEB04B3}" srcOrd="1" destOrd="0" presId="urn:microsoft.com/office/officeart/2005/8/layout/matrix1"/>
    <dgm:cxn modelId="{C26EA83F-08C5-46DA-BE3C-D591CF7118E2}" type="presParOf" srcId="{DDDF207B-71B6-408A-BF46-3522409EA49C}" destId="{7F258289-0900-4AB2-B3BE-64E517E4FD27}" srcOrd="2" destOrd="0" presId="urn:microsoft.com/office/officeart/2005/8/layout/matrix1"/>
    <dgm:cxn modelId="{0AA66B56-9FB2-4402-8B6E-4896B9B61F4E}" type="presParOf" srcId="{DDDF207B-71B6-408A-BF46-3522409EA49C}" destId="{5A38635B-7E0B-4F3C-869C-11329A6B9B10}" srcOrd="3" destOrd="0" presId="urn:microsoft.com/office/officeart/2005/8/layout/matrix1"/>
    <dgm:cxn modelId="{34173692-36E1-4723-A996-A85BD704638A}" type="presParOf" srcId="{DDDF207B-71B6-408A-BF46-3522409EA49C}" destId="{1CF1B43E-C344-4A10-B21F-A6069382F199}" srcOrd="4" destOrd="0" presId="urn:microsoft.com/office/officeart/2005/8/layout/matrix1"/>
    <dgm:cxn modelId="{63B4EA5B-9095-4744-8DE0-3F36F451CA19}" type="presParOf" srcId="{DDDF207B-71B6-408A-BF46-3522409EA49C}" destId="{D1DF8AFE-1904-4086-94D7-296C9995A19E}" srcOrd="5" destOrd="0" presId="urn:microsoft.com/office/officeart/2005/8/layout/matrix1"/>
    <dgm:cxn modelId="{240C8585-5EB1-4E1B-89E5-FB991C8BB188}" type="presParOf" srcId="{DDDF207B-71B6-408A-BF46-3522409EA49C}" destId="{26A5A926-855D-417F-AD07-5DB0BF9AE31E}" srcOrd="6" destOrd="0" presId="urn:microsoft.com/office/officeart/2005/8/layout/matrix1"/>
    <dgm:cxn modelId="{2EF92941-48E2-4623-8256-F561062131C9}" type="presParOf" srcId="{DDDF207B-71B6-408A-BF46-3522409EA49C}" destId="{C013DF32-70D8-4AAA-AB51-4CE3A8F8A556}" srcOrd="7" destOrd="0" presId="urn:microsoft.com/office/officeart/2005/8/layout/matrix1"/>
    <dgm:cxn modelId="{7DF75B83-D460-4500-82C5-3E3A0D7EFC98}" type="presParOf" srcId="{810941FF-52D7-475E-A2B3-678F162301FA}" destId="{B349F8E6-EA73-4383-B4E7-C7CB38D43093}" srcOrd="1" destOrd="0" presId="urn:microsoft.com/office/officeart/2005/8/layout/matrix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403F24-E9E3-4D16-8616-063A673EF72F}" type="doc">
      <dgm:prSet loTypeId="urn:microsoft.com/office/officeart/2005/8/layout/hList3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23480546-DDC3-4FBC-B9F1-A6F2C15176E6}">
      <dgm:prSet phldrT="[Текст]"/>
      <dgm:spPr/>
      <dgm:t>
        <a:bodyPr/>
        <a:lstStyle/>
        <a:p>
          <a:r>
            <a:rPr lang="ru-RU" dirty="0" smtClean="0"/>
            <a:t>Как помогает ИИ</a:t>
          </a:r>
          <a:endParaRPr lang="ru-RU" dirty="0"/>
        </a:p>
      </dgm:t>
    </dgm:pt>
    <dgm:pt modelId="{58BACDBE-7DD5-4421-9140-B5900A6F8035}" type="parTrans" cxnId="{ED9C14A9-CAB8-42E8-B5E3-DCBA4D3BA5CB}">
      <dgm:prSet/>
      <dgm:spPr/>
      <dgm:t>
        <a:bodyPr/>
        <a:lstStyle/>
        <a:p>
          <a:endParaRPr lang="ru-RU"/>
        </a:p>
      </dgm:t>
    </dgm:pt>
    <dgm:pt modelId="{EB66085A-D91E-4CFF-AD28-C34804AE047E}" type="sibTrans" cxnId="{ED9C14A9-CAB8-42E8-B5E3-DCBA4D3BA5CB}">
      <dgm:prSet/>
      <dgm:spPr/>
      <dgm:t>
        <a:bodyPr/>
        <a:lstStyle/>
        <a:p>
          <a:endParaRPr lang="ru-RU"/>
        </a:p>
      </dgm:t>
    </dgm:pt>
    <dgm:pt modelId="{13C24B94-8AEC-427A-9521-38B1B660A3F9}">
      <dgm:prSet/>
      <dgm:spPr/>
      <dgm:t>
        <a:bodyPr/>
        <a:lstStyle/>
        <a:p>
          <a:r>
            <a:rPr lang="ru-RU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Генерирует текст по краткому описанию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B464D6-C657-41E6-88B7-50B1A740F891}" type="parTrans" cxnId="{086EE792-ECD8-4374-871D-73E60B74EF68}">
      <dgm:prSet/>
      <dgm:spPr/>
      <dgm:t>
        <a:bodyPr/>
        <a:lstStyle/>
        <a:p>
          <a:endParaRPr lang="ru-RU"/>
        </a:p>
      </dgm:t>
    </dgm:pt>
    <dgm:pt modelId="{E9B6B1FD-5059-405D-9B9C-EA654F65B84A}" type="sibTrans" cxnId="{086EE792-ECD8-4374-871D-73E60B74EF68}">
      <dgm:prSet/>
      <dgm:spPr/>
      <dgm:t>
        <a:bodyPr/>
        <a:lstStyle/>
        <a:p>
          <a:endParaRPr lang="ru-RU"/>
        </a:p>
      </dgm:t>
    </dgm:pt>
    <dgm:pt modelId="{74222A52-4A10-4D36-BCE8-452720EBDF97}">
      <dgm:prSet/>
      <dgm:spPr/>
      <dgm:t>
        <a:bodyPr/>
        <a:lstStyle/>
        <a:p>
          <a:r>
            <a:rPr lang="ru-RU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Подбирает дружелюбный тон и эмодзи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DC7F20-661A-469F-BEE5-18A5CAA3C949}" type="parTrans" cxnId="{0DD33D85-CE4E-4CDD-BA23-A57EE5AFC982}">
      <dgm:prSet/>
      <dgm:spPr/>
      <dgm:t>
        <a:bodyPr/>
        <a:lstStyle/>
        <a:p>
          <a:endParaRPr lang="ru-RU"/>
        </a:p>
      </dgm:t>
    </dgm:pt>
    <dgm:pt modelId="{9BB68D00-4C60-44A0-9AA4-F765C0FAE9A1}" type="sibTrans" cxnId="{0DD33D85-CE4E-4CDD-BA23-A57EE5AFC982}">
      <dgm:prSet/>
      <dgm:spPr/>
      <dgm:t>
        <a:bodyPr/>
        <a:lstStyle/>
        <a:p>
          <a:endParaRPr lang="ru-RU"/>
        </a:p>
      </dgm:t>
    </dgm:pt>
    <dgm:pt modelId="{692910FA-55BA-4B7A-A501-DF31BDCF56A9}">
      <dgm:prSet/>
      <dgm:spPr/>
      <dgm:t>
        <a:bodyPr/>
        <a:lstStyle/>
        <a:p>
          <a:r>
            <a:rPr lang="ru-RU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Предлагает хештеги и призывы к действию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9B0749-92AD-4D08-B7FB-E85E8E5CE9CD}" type="parTrans" cxnId="{D59BC34F-134F-4260-B258-69E6003A677A}">
      <dgm:prSet/>
      <dgm:spPr/>
      <dgm:t>
        <a:bodyPr/>
        <a:lstStyle/>
        <a:p>
          <a:endParaRPr lang="ru-RU"/>
        </a:p>
      </dgm:t>
    </dgm:pt>
    <dgm:pt modelId="{8D9B2E31-C768-45CB-8E1E-7790551B1C86}" type="sibTrans" cxnId="{D59BC34F-134F-4260-B258-69E6003A677A}">
      <dgm:prSet/>
      <dgm:spPr/>
      <dgm:t>
        <a:bodyPr/>
        <a:lstStyle/>
        <a:p>
          <a:endParaRPr lang="ru-RU"/>
        </a:p>
      </dgm:t>
    </dgm:pt>
    <dgm:pt modelId="{E152DF70-33F5-43E8-BD80-6D46BF3984AB}" type="pres">
      <dgm:prSet presAssocID="{5A403F24-E9E3-4D16-8616-063A673EF72F}" presName="composite" presStyleCnt="0">
        <dgm:presLayoutVars>
          <dgm:chMax val="1"/>
          <dgm:dir/>
          <dgm:resizeHandles val="exact"/>
        </dgm:presLayoutVars>
      </dgm:prSet>
      <dgm:spPr/>
    </dgm:pt>
    <dgm:pt modelId="{90FEC4B2-4DB6-4899-B6AC-7355C181F602}" type="pres">
      <dgm:prSet presAssocID="{23480546-DDC3-4FBC-B9F1-A6F2C15176E6}" presName="roof" presStyleLbl="dkBgShp" presStyleIdx="0" presStyleCnt="2"/>
      <dgm:spPr/>
      <dgm:t>
        <a:bodyPr/>
        <a:lstStyle/>
        <a:p>
          <a:endParaRPr lang="ru-RU"/>
        </a:p>
      </dgm:t>
    </dgm:pt>
    <dgm:pt modelId="{B87B87B8-C5C2-4AA1-A43D-8CAA99A7C0E2}" type="pres">
      <dgm:prSet presAssocID="{23480546-DDC3-4FBC-B9F1-A6F2C15176E6}" presName="pillars" presStyleCnt="0"/>
      <dgm:spPr/>
    </dgm:pt>
    <dgm:pt modelId="{4F0AE880-2621-4C0C-8480-3510CCE29501}" type="pres">
      <dgm:prSet presAssocID="{23480546-DDC3-4FBC-B9F1-A6F2C15176E6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71FBF-7238-47AD-A3F8-AFDD347B1376}" type="pres">
      <dgm:prSet presAssocID="{74222A52-4A10-4D36-BCE8-452720EBDF97}" presName="pillarX" presStyleLbl="node1" presStyleIdx="1" presStyleCnt="3" custLinFactNeighborX="-1226" custLinFactNeighborY="5291">
        <dgm:presLayoutVars>
          <dgm:bulletEnabled val="1"/>
        </dgm:presLayoutVars>
      </dgm:prSet>
      <dgm:spPr/>
    </dgm:pt>
    <dgm:pt modelId="{26A459F0-B512-42D5-B4B2-41A8E1444E5C}" type="pres">
      <dgm:prSet presAssocID="{692910FA-55BA-4B7A-A501-DF31BDCF56A9}" presName="pillarX" presStyleLbl="node1" presStyleIdx="2" presStyleCnt="3">
        <dgm:presLayoutVars>
          <dgm:bulletEnabled val="1"/>
        </dgm:presLayoutVars>
      </dgm:prSet>
      <dgm:spPr/>
    </dgm:pt>
    <dgm:pt modelId="{0BFD2B1C-880B-44B2-882A-AF6F9817F778}" type="pres">
      <dgm:prSet presAssocID="{23480546-DDC3-4FBC-B9F1-A6F2C15176E6}" presName="base" presStyleLbl="dkBgShp" presStyleIdx="1" presStyleCnt="2"/>
      <dgm:spPr/>
    </dgm:pt>
  </dgm:ptLst>
  <dgm:cxnLst>
    <dgm:cxn modelId="{F2EEA072-541E-4603-AC0B-40ABDBC846A7}" type="presOf" srcId="{5A403F24-E9E3-4D16-8616-063A673EF72F}" destId="{E152DF70-33F5-43E8-BD80-6D46BF3984AB}" srcOrd="0" destOrd="0" presId="urn:microsoft.com/office/officeart/2005/8/layout/hList3"/>
    <dgm:cxn modelId="{CA2A4763-E915-4C4F-B93E-7470A46D6193}" type="presOf" srcId="{23480546-DDC3-4FBC-B9F1-A6F2C15176E6}" destId="{90FEC4B2-4DB6-4899-B6AC-7355C181F602}" srcOrd="0" destOrd="0" presId="urn:microsoft.com/office/officeart/2005/8/layout/hList3"/>
    <dgm:cxn modelId="{ED9C14A9-CAB8-42E8-B5E3-DCBA4D3BA5CB}" srcId="{5A403F24-E9E3-4D16-8616-063A673EF72F}" destId="{23480546-DDC3-4FBC-B9F1-A6F2C15176E6}" srcOrd="0" destOrd="0" parTransId="{58BACDBE-7DD5-4421-9140-B5900A6F8035}" sibTransId="{EB66085A-D91E-4CFF-AD28-C34804AE047E}"/>
    <dgm:cxn modelId="{0DD33D85-CE4E-4CDD-BA23-A57EE5AFC982}" srcId="{23480546-DDC3-4FBC-B9F1-A6F2C15176E6}" destId="{74222A52-4A10-4D36-BCE8-452720EBDF97}" srcOrd="1" destOrd="0" parTransId="{99DC7F20-661A-469F-BEE5-18A5CAA3C949}" sibTransId="{9BB68D00-4C60-44A0-9AA4-F765C0FAE9A1}"/>
    <dgm:cxn modelId="{D59BC34F-134F-4260-B258-69E6003A677A}" srcId="{23480546-DDC3-4FBC-B9F1-A6F2C15176E6}" destId="{692910FA-55BA-4B7A-A501-DF31BDCF56A9}" srcOrd="2" destOrd="0" parTransId="{449B0749-92AD-4D08-B7FB-E85E8E5CE9CD}" sibTransId="{8D9B2E31-C768-45CB-8E1E-7790551B1C86}"/>
    <dgm:cxn modelId="{6EC895C9-E7C7-4C26-B763-7FFF9BF32178}" type="presOf" srcId="{13C24B94-8AEC-427A-9521-38B1B660A3F9}" destId="{4F0AE880-2621-4C0C-8480-3510CCE29501}" srcOrd="0" destOrd="0" presId="urn:microsoft.com/office/officeart/2005/8/layout/hList3"/>
    <dgm:cxn modelId="{568D9743-AA4B-46C6-9C36-7D705C2CD0F5}" type="presOf" srcId="{74222A52-4A10-4D36-BCE8-452720EBDF97}" destId="{EB671FBF-7238-47AD-A3F8-AFDD347B1376}" srcOrd="0" destOrd="0" presId="urn:microsoft.com/office/officeart/2005/8/layout/hList3"/>
    <dgm:cxn modelId="{0C98CBB4-5E77-4AB0-8C5D-E4A74705893D}" type="presOf" srcId="{692910FA-55BA-4B7A-A501-DF31BDCF56A9}" destId="{26A459F0-B512-42D5-B4B2-41A8E1444E5C}" srcOrd="0" destOrd="0" presId="urn:microsoft.com/office/officeart/2005/8/layout/hList3"/>
    <dgm:cxn modelId="{086EE792-ECD8-4374-871D-73E60B74EF68}" srcId="{23480546-DDC3-4FBC-B9F1-A6F2C15176E6}" destId="{13C24B94-8AEC-427A-9521-38B1B660A3F9}" srcOrd="0" destOrd="0" parTransId="{8BB464D6-C657-41E6-88B7-50B1A740F891}" sibTransId="{E9B6B1FD-5059-405D-9B9C-EA654F65B84A}"/>
    <dgm:cxn modelId="{54B8D188-6144-4D44-8E5E-32BAD1E97AE3}" type="presParOf" srcId="{E152DF70-33F5-43E8-BD80-6D46BF3984AB}" destId="{90FEC4B2-4DB6-4899-B6AC-7355C181F602}" srcOrd="0" destOrd="0" presId="urn:microsoft.com/office/officeart/2005/8/layout/hList3"/>
    <dgm:cxn modelId="{459C26E7-6BF0-4704-89A6-E0820F20C27F}" type="presParOf" srcId="{E152DF70-33F5-43E8-BD80-6D46BF3984AB}" destId="{B87B87B8-C5C2-4AA1-A43D-8CAA99A7C0E2}" srcOrd="1" destOrd="0" presId="urn:microsoft.com/office/officeart/2005/8/layout/hList3"/>
    <dgm:cxn modelId="{0752CE28-2702-43AD-9DF0-75D62EFE86D3}" type="presParOf" srcId="{B87B87B8-C5C2-4AA1-A43D-8CAA99A7C0E2}" destId="{4F0AE880-2621-4C0C-8480-3510CCE29501}" srcOrd="0" destOrd="0" presId="urn:microsoft.com/office/officeart/2005/8/layout/hList3"/>
    <dgm:cxn modelId="{895DC7EA-E9FB-48BD-B03E-A0EF831757AC}" type="presParOf" srcId="{B87B87B8-C5C2-4AA1-A43D-8CAA99A7C0E2}" destId="{EB671FBF-7238-47AD-A3F8-AFDD347B1376}" srcOrd="1" destOrd="0" presId="urn:microsoft.com/office/officeart/2005/8/layout/hList3"/>
    <dgm:cxn modelId="{4796801E-110F-4F99-B998-0E6DC0F41110}" type="presParOf" srcId="{B87B87B8-C5C2-4AA1-A43D-8CAA99A7C0E2}" destId="{26A459F0-B512-42D5-B4B2-41A8E1444E5C}" srcOrd="2" destOrd="0" presId="urn:microsoft.com/office/officeart/2005/8/layout/hList3"/>
    <dgm:cxn modelId="{02805466-EFC0-48E7-9AEC-44E157F6A8B3}" type="presParOf" srcId="{E152DF70-33F5-43E8-BD80-6D46BF3984AB}" destId="{0BFD2B1C-880B-44B2-882A-AF6F9817F778}" srcOrd="2" destOrd="0" presId="urn:microsoft.com/office/officeart/2005/8/layout/hList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403F24-E9E3-4D16-8616-063A673EF72F}" type="doc">
      <dgm:prSet loTypeId="urn:microsoft.com/office/officeart/2005/8/layout/hList3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23480546-DDC3-4FBC-B9F1-A6F2C15176E6}">
      <dgm:prSet phldrT="[Текст]"/>
      <dgm:spPr/>
      <dgm:t>
        <a:bodyPr/>
        <a:lstStyle/>
        <a:p>
          <a:r>
            <a:rPr lang="ru-RU" dirty="0" smtClean="0"/>
            <a:t>Результат</a:t>
          </a:r>
          <a:endParaRPr lang="ru-RU" dirty="0"/>
        </a:p>
      </dgm:t>
    </dgm:pt>
    <dgm:pt modelId="{58BACDBE-7DD5-4421-9140-B5900A6F8035}" type="parTrans" cxnId="{ED9C14A9-CAB8-42E8-B5E3-DCBA4D3BA5CB}">
      <dgm:prSet/>
      <dgm:spPr/>
      <dgm:t>
        <a:bodyPr/>
        <a:lstStyle/>
        <a:p>
          <a:endParaRPr lang="ru-RU"/>
        </a:p>
      </dgm:t>
    </dgm:pt>
    <dgm:pt modelId="{EB66085A-D91E-4CFF-AD28-C34804AE047E}" type="sibTrans" cxnId="{ED9C14A9-CAB8-42E8-B5E3-DCBA4D3BA5CB}">
      <dgm:prSet/>
      <dgm:spPr/>
      <dgm:t>
        <a:bodyPr/>
        <a:lstStyle/>
        <a:p>
          <a:endParaRPr lang="ru-RU"/>
        </a:p>
      </dgm:t>
    </dgm:pt>
    <dgm:pt modelId="{13C24B94-8AEC-427A-9521-38B1B660A3F9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Сокращение</a:t>
          </a:r>
          <a:r>
            <a:rPr lang="ru-RU" baseline="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 времени подготовки </a:t>
          </a:r>
          <a:r>
            <a:rPr lang="ru-RU" baseline="0" dirty="0" err="1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контента</a:t>
          </a:r>
          <a:r>
            <a:rPr lang="ru-RU" baseline="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 до 5-7 минут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B464D6-C657-41E6-88B7-50B1A740F891}" type="parTrans" cxnId="{086EE792-ECD8-4374-871D-73E60B74EF68}">
      <dgm:prSet/>
      <dgm:spPr/>
      <dgm:t>
        <a:bodyPr/>
        <a:lstStyle/>
        <a:p>
          <a:endParaRPr lang="ru-RU"/>
        </a:p>
      </dgm:t>
    </dgm:pt>
    <dgm:pt modelId="{E9B6B1FD-5059-405D-9B9C-EA654F65B84A}" type="sibTrans" cxnId="{086EE792-ECD8-4374-871D-73E60B74EF68}">
      <dgm:prSet/>
      <dgm:spPr/>
      <dgm:t>
        <a:bodyPr/>
        <a:lstStyle/>
        <a:p>
          <a:endParaRPr lang="ru-RU"/>
        </a:p>
      </dgm:t>
    </dgm:pt>
    <dgm:pt modelId="{74222A52-4A10-4D36-BCE8-452720EBDF97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Повышение интереса аудитории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DC7F20-661A-469F-BEE5-18A5CAA3C949}" type="parTrans" cxnId="{0DD33D85-CE4E-4CDD-BA23-A57EE5AFC982}">
      <dgm:prSet/>
      <dgm:spPr/>
      <dgm:t>
        <a:bodyPr/>
        <a:lstStyle/>
        <a:p>
          <a:endParaRPr lang="ru-RU"/>
        </a:p>
      </dgm:t>
    </dgm:pt>
    <dgm:pt modelId="{9BB68D00-4C60-44A0-9AA4-F765C0FAE9A1}" type="sibTrans" cxnId="{0DD33D85-CE4E-4CDD-BA23-A57EE5AFC982}">
      <dgm:prSet/>
      <dgm:spPr/>
      <dgm:t>
        <a:bodyPr/>
        <a:lstStyle/>
        <a:p>
          <a:endParaRPr lang="ru-RU"/>
        </a:p>
      </dgm:t>
    </dgm:pt>
    <dgm:pt modelId="{692910FA-55BA-4B7A-A501-DF31BDCF56A9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Дает уделить время на само мероприятие, а не на отчетность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9B0749-92AD-4D08-B7FB-E85E8E5CE9CD}" type="parTrans" cxnId="{D59BC34F-134F-4260-B258-69E6003A677A}">
      <dgm:prSet/>
      <dgm:spPr/>
      <dgm:t>
        <a:bodyPr/>
        <a:lstStyle/>
        <a:p>
          <a:endParaRPr lang="ru-RU"/>
        </a:p>
      </dgm:t>
    </dgm:pt>
    <dgm:pt modelId="{8D9B2E31-C768-45CB-8E1E-7790551B1C86}" type="sibTrans" cxnId="{D59BC34F-134F-4260-B258-69E6003A677A}">
      <dgm:prSet/>
      <dgm:spPr/>
      <dgm:t>
        <a:bodyPr/>
        <a:lstStyle/>
        <a:p>
          <a:endParaRPr lang="ru-RU"/>
        </a:p>
      </dgm:t>
    </dgm:pt>
    <dgm:pt modelId="{E152DF70-33F5-43E8-BD80-6D46BF3984AB}" type="pres">
      <dgm:prSet presAssocID="{5A403F24-E9E3-4D16-8616-063A673EF72F}" presName="composite" presStyleCnt="0">
        <dgm:presLayoutVars>
          <dgm:chMax val="1"/>
          <dgm:dir/>
          <dgm:resizeHandles val="exact"/>
        </dgm:presLayoutVars>
      </dgm:prSet>
      <dgm:spPr/>
    </dgm:pt>
    <dgm:pt modelId="{90FEC4B2-4DB6-4899-B6AC-7355C181F602}" type="pres">
      <dgm:prSet presAssocID="{23480546-DDC3-4FBC-B9F1-A6F2C15176E6}" presName="roof" presStyleLbl="dkBgShp" presStyleIdx="0" presStyleCnt="2"/>
      <dgm:spPr/>
      <dgm:t>
        <a:bodyPr/>
        <a:lstStyle/>
        <a:p>
          <a:endParaRPr lang="ru-RU"/>
        </a:p>
      </dgm:t>
    </dgm:pt>
    <dgm:pt modelId="{B87B87B8-C5C2-4AA1-A43D-8CAA99A7C0E2}" type="pres">
      <dgm:prSet presAssocID="{23480546-DDC3-4FBC-B9F1-A6F2C15176E6}" presName="pillars" presStyleCnt="0"/>
      <dgm:spPr/>
    </dgm:pt>
    <dgm:pt modelId="{4F0AE880-2621-4C0C-8480-3510CCE29501}" type="pres">
      <dgm:prSet presAssocID="{23480546-DDC3-4FBC-B9F1-A6F2C15176E6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71FBF-7238-47AD-A3F8-AFDD347B1376}" type="pres">
      <dgm:prSet presAssocID="{74222A52-4A10-4D36-BCE8-452720EBDF97}" presName="pillarX" presStyleLbl="node1" presStyleIdx="1" presStyleCnt="3" custLinFactNeighborX="-1226" custLinFactNeighborY="52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459F0-B512-42D5-B4B2-41A8E1444E5C}" type="pres">
      <dgm:prSet presAssocID="{692910FA-55BA-4B7A-A501-DF31BDCF56A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D2B1C-880B-44B2-882A-AF6F9817F778}" type="pres">
      <dgm:prSet presAssocID="{23480546-DDC3-4FBC-B9F1-A6F2C15176E6}" presName="base" presStyleLbl="dkBgShp" presStyleIdx="1" presStyleCnt="2"/>
      <dgm:spPr/>
    </dgm:pt>
  </dgm:ptLst>
  <dgm:cxnLst>
    <dgm:cxn modelId="{BF95128E-434E-4F18-8024-9E51FC33EBBE}" type="presOf" srcId="{5A403F24-E9E3-4D16-8616-063A673EF72F}" destId="{E152DF70-33F5-43E8-BD80-6D46BF3984AB}" srcOrd="0" destOrd="0" presId="urn:microsoft.com/office/officeart/2005/8/layout/hList3"/>
    <dgm:cxn modelId="{BC3AC938-4F33-4608-A633-5EA47AF5E195}" type="presOf" srcId="{692910FA-55BA-4B7A-A501-DF31BDCF56A9}" destId="{26A459F0-B512-42D5-B4B2-41A8E1444E5C}" srcOrd="0" destOrd="0" presId="urn:microsoft.com/office/officeart/2005/8/layout/hList3"/>
    <dgm:cxn modelId="{9913441C-8B9F-42F6-AD40-A2A4B2B47328}" type="presOf" srcId="{13C24B94-8AEC-427A-9521-38B1B660A3F9}" destId="{4F0AE880-2621-4C0C-8480-3510CCE29501}" srcOrd="0" destOrd="0" presId="urn:microsoft.com/office/officeart/2005/8/layout/hList3"/>
    <dgm:cxn modelId="{ED9C14A9-CAB8-42E8-B5E3-DCBA4D3BA5CB}" srcId="{5A403F24-E9E3-4D16-8616-063A673EF72F}" destId="{23480546-DDC3-4FBC-B9F1-A6F2C15176E6}" srcOrd="0" destOrd="0" parTransId="{58BACDBE-7DD5-4421-9140-B5900A6F8035}" sibTransId="{EB66085A-D91E-4CFF-AD28-C34804AE047E}"/>
    <dgm:cxn modelId="{610944A4-67B6-4AB8-99F9-E37D8C756BCA}" type="presOf" srcId="{23480546-DDC3-4FBC-B9F1-A6F2C15176E6}" destId="{90FEC4B2-4DB6-4899-B6AC-7355C181F602}" srcOrd="0" destOrd="0" presId="urn:microsoft.com/office/officeart/2005/8/layout/hList3"/>
    <dgm:cxn modelId="{0DD33D85-CE4E-4CDD-BA23-A57EE5AFC982}" srcId="{23480546-DDC3-4FBC-B9F1-A6F2C15176E6}" destId="{74222A52-4A10-4D36-BCE8-452720EBDF97}" srcOrd="1" destOrd="0" parTransId="{99DC7F20-661A-469F-BEE5-18A5CAA3C949}" sibTransId="{9BB68D00-4C60-44A0-9AA4-F765C0FAE9A1}"/>
    <dgm:cxn modelId="{D59BC34F-134F-4260-B258-69E6003A677A}" srcId="{23480546-DDC3-4FBC-B9F1-A6F2C15176E6}" destId="{692910FA-55BA-4B7A-A501-DF31BDCF56A9}" srcOrd="2" destOrd="0" parTransId="{449B0749-92AD-4D08-B7FB-E85E8E5CE9CD}" sibTransId="{8D9B2E31-C768-45CB-8E1E-7790551B1C86}"/>
    <dgm:cxn modelId="{086EE792-ECD8-4374-871D-73E60B74EF68}" srcId="{23480546-DDC3-4FBC-B9F1-A6F2C15176E6}" destId="{13C24B94-8AEC-427A-9521-38B1B660A3F9}" srcOrd="0" destOrd="0" parTransId="{8BB464D6-C657-41E6-88B7-50B1A740F891}" sibTransId="{E9B6B1FD-5059-405D-9B9C-EA654F65B84A}"/>
    <dgm:cxn modelId="{6E6D62EF-8BE5-4A5C-BA5A-5E275CB39860}" type="presOf" srcId="{74222A52-4A10-4D36-BCE8-452720EBDF97}" destId="{EB671FBF-7238-47AD-A3F8-AFDD347B1376}" srcOrd="0" destOrd="0" presId="urn:microsoft.com/office/officeart/2005/8/layout/hList3"/>
    <dgm:cxn modelId="{8B45164D-6787-46CD-820E-06BAEF41F017}" type="presParOf" srcId="{E152DF70-33F5-43E8-BD80-6D46BF3984AB}" destId="{90FEC4B2-4DB6-4899-B6AC-7355C181F602}" srcOrd="0" destOrd="0" presId="urn:microsoft.com/office/officeart/2005/8/layout/hList3"/>
    <dgm:cxn modelId="{FDFA10AF-725A-40B9-A591-C269AA3F2BDA}" type="presParOf" srcId="{E152DF70-33F5-43E8-BD80-6D46BF3984AB}" destId="{B87B87B8-C5C2-4AA1-A43D-8CAA99A7C0E2}" srcOrd="1" destOrd="0" presId="urn:microsoft.com/office/officeart/2005/8/layout/hList3"/>
    <dgm:cxn modelId="{1868FA09-2227-40E0-ADC9-44FF2A5B5E7C}" type="presParOf" srcId="{B87B87B8-C5C2-4AA1-A43D-8CAA99A7C0E2}" destId="{4F0AE880-2621-4C0C-8480-3510CCE29501}" srcOrd="0" destOrd="0" presId="urn:microsoft.com/office/officeart/2005/8/layout/hList3"/>
    <dgm:cxn modelId="{9043737F-267B-44B8-BF95-14DDE5D85DDF}" type="presParOf" srcId="{B87B87B8-C5C2-4AA1-A43D-8CAA99A7C0E2}" destId="{EB671FBF-7238-47AD-A3F8-AFDD347B1376}" srcOrd="1" destOrd="0" presId="urn:microsoft.com/office/officeart/2005/8/layout/hList3"/>
    <dgm:cxn modelId="{E3D65B5B-28E1-4031-A7AE-4400F99432C7}" type="presParOf" srcId="{B87B87B8-C5C2-4AA1-A43D-8CAA99A7C0E2}" destId="{26A459F0-B512-42D5-B4B2-41A8E1444E5C}" srcOrd="2" destOrd="0" presId="urn:microsoft.com/office/officeart/2005/8/layout/hList3"/>
    <dgm:cxn modelId="{100B042D-FE61-4AA3-9862-E32A36D5E9F2}" type="presParOf" srcId="{E152DF70-33F5-43E8-BD80-6D46BF3984AB}" destId="{0BFD2B1C-880B-44B2-882A-AF6F9817F778}" srcOrd="2" destOrd="0" presId="urn:microsoft.com/office/officeart/2005/8/layout/hList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A403F24-E9E3-4D16-8616-063A673EF72F}" type="doc">
      <dgm:prSet loTypeId="urn:microsoft.com/office/officeart/2005/8/layout/hList3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23480546-DDC3-4FBC-B9F1-A6F2C15176E6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Как помогает ИИ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8BACDBE-7DD5-4421-9140-B5900A6F8035}" type="parTrans" cxnId="{ED9C14A9-CAB8-42E8-B5E3-DCBA4D3BA5CB}">
      <dgm:prSet/>
      <dgm:spPr/>
      <dgm:t>
        <a:bodyPr/>
        <a:lstStyle/>
        <a:p>
          <a:endParaRPr lang="ru-RU"/>
        </a:p>
      </dgm:t>
    </dgm:pt>
    <dgm:pt modelId="{EB66085A-D91E-4CFF-AD28-C34804AE047E}" type="sibTrans" cxnId="{ED9C14A9-CAB8-42E8-B5E3-DCBA4D3BA5CB}">
      <dgm:prSet/>
      <dgm:spPr/>
      <dgm:t>
        <a:bodyPr/>
        <a:lstStyle/>
        <a:p>
          <a:endParaRPr lang="ru-RU"/>
        </a:p>
      </dgm:t>
    </dgm:pt>
    <dgm:pt modelId="{13C24B94-8AEC-427A-9521-38B1B660A3F9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Интерпретирует цифры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B464D6-C657-41E6-88B7-50B1A740F891}" type="parTrans" cxnId="{086EE792-ECD8-4374-871D-73E60B74EF68}">
      <dgm:prSet/>
      <dgm:spPr/>
      <dgm:t>
        <a:bodyPr/>
        <a:lstStyle/>
        <a:p>
          <a:endParaRPr lang="ru-RU"/>
        </a:p>
      </dgm:t>
    </dgm:pt>
    <dgm:pt modelId="{E9B6B1FD-5059-405D-9B9C-EA654F65B84A}" type="sibTrans" cxnId="{086EE792-ECD8-4374-871D-73E60B74EF68}">
      <dgm:prSet/>
      <dgm:spPr/>
      <dgm:t>
        <a:bodyPr/>
        <a:lstStyle/>
        <a:p>
          <a:endParaRPr lang="ru-RU"/>
        </a:p>
      </dgm:t>
    </dgm:pt>
    <dgm:pt modelId="{74222A52-4A10-4D36-BCE8-452720EBDF97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Формулирует вывод для отчета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DC7F20-661A-469F-BEE5-18A5CAA3C949}" type="parTrans" cxnId="{0DD33D85-CE4E-4CDD-BA23-A57EE5AFC982}">
      <dgm:prSet/>
      <dgm:spPr/>
      <dgm:t>
        <a:bodyPr/>
        <a:lstStyle/>
        <a:p>
          <a:endParaRPr lang="ru-RU"/>
        </a:p>
      </dgm:t>
    </dgm:pt>
    <dgm:pt modelId="{9BB68D00-4C60-44A0-9AA4-F765C0FAE9A1}" type="sibTrans" cxnId="{0DD33D85-CE4E-4CDD-BA23-A57EE5AFC982}">
      <dgm:prSet/>
      <dgm:spPr/>
      <dgm:t>
        <a:bodyPr/>
        <a:lstStyle/>
        <a:p>
          <a:endParaRPr lang="ru-RU"/>
        </a:p>
      </dgm:t>
    </dgm:pt>
    <dgm:pt modelId="{692910FA-55BA-4B7A-A501-DF31BDCF56A9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Дает рекомендации по улучшению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9B0749-92AD-4D08-B7FB-E85E8E5CE9CD}" type="parTrans" cxnId="{D59BC34F-134F-4260-B258-69E6003A677A}">
      <dgm:prSet/>
      <dgm:spPr/>
      <dgm:t>
        <a:bodyPr/>
        <a:lstStyle/>
        <a:p>
          <a:endParaRPr lang="ru-RU"/>
        </a:p>
      </dgm:t>
    </dgm:pt>
    <dgm:pt modelId="{8D9B2E31-C768-45CB-8E1E-7790551B1C86}" type="sibTrans" cxnId="{D59BC34F-134F-4260-B258-69E6003A677A}">
      <dgm:prSet/>
      <dgm:spPr/>
      <dgm:t>
        <a:bodyPr/>
        <a:lstStyle/>
        <a:p>
          <a:endParaRPr lang="ru-RU"/>
        </a:p>
      </dgm:t>
    </dgm:pt>
    <dgm:pt modelId="{E152DF70-33F5-43E8-BD80-6D46BF3984AB}" type="pres">
      <dgm:prSet presAssocID="{5A403F24-E9E3-4D16-8616-063A673EF72F}" presName="composite" presStyleCnt="0">
        <dgm:presLayoutVars>
          <dgm:chMax val="1"/>
          <dgm:dir/>
          <dgm:resizeHandles val="exact"/>
        </dgm:presLayoutVars>
      </dgm:prSet>
      <dgm:spPr/>
    </dgm:pt>
    <dgm:pt modelId="{90FEC4B2-4DB6-4899-B6AC-7355C181F602}" type="pres">
      <dgm:prSet presAssocID="{23480546-DDC3-4FBC-B9F1-A6F2C15176E6}" presName="roof" presStyleLbl="dkBgShp" presStyleIdx="0" presStyleCnt="2"/>
      <dgm:spPr/>
      <dgm:t>
        <a:bodyPr/>
        <a:lstStyle/>
        <a:p>
          <a:endParaRPr lang="ru-RU"/>
        </a:p>
      </dgm:t>
    </dgm:pt>
    <dgm:pt modelId="{B87B87B8-C5C2-4AA1-A43D-8CAA99A7C0E2}" type="pres">
      <dgm:prSet presAssocID="{23480546-DDC3-4FBC-B9F1-A6F2C15176E6}" presName="pillars" presStyleCnt="0"/>
      <dgm:spPr/>
    </dgm:pt>
    <dgm:pt modelId="{4F0AE880-2621-4C0C-8480-3510CCE29501}" type="pres">
      <dgm:prSet presAssocID="{23480546-DDC3-4FBC-B9F1-A6F2C15176E6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71FBF-7238-47AD-A3F8-AFDD347B1376}" type="pres">
      <dgm:prSet presAssocID="{74222A52-4A10-4D36-BCE8-452720EBDF97}" presName="pillarX" presStyleLbl="node1" presStyleIdx="1" presStyleCnt="3" custLinFactNeighborX="-1226" custLinFactNeighborY="52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459F0-B512-42D5-B4B2-41A8E1444E5C}" type="pres">
      <dgm:prSet presAssocID="{692910FA-55BA-4B7A-A501-DF31BDCF56A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D2B1C-880B-44B2-882A-AF6F9817F778}" type="pres">
      <dgm:prSet presAssocID="{23480546-DDC3-4FBC-B9F1-A6F2C15176E6}" presName="base" presStyleLbl="dkBgShp" presStyleIdx="1" presStyleCnt="2"/>
      <dgm:spPr/>
    </dgm:pt>
  </dgm:ptLst>
  <dgm:cxnLst>
    <dgm:cxn modelId="{A1E0CABB-B526-4558-8612-34F66154B1EB}" type="presOf" srcId="{23480546-DDC3-4FBC-B9F1-A6F2C15176E6}" destId="{90FEC4B2-4DB6-4899-B6AC-7355C181F602}" srcOrd="0" destOrd="0" presId="urn:microsoft.com/office/officeart/2005/8/layout/hList3"/>
    <dgm:cxn modelId="{FF46C04D-C48F-4B97-808F-1B99B621F08F}" type="presOf" srcId="{692910FA-55BA-4B7A-A501-DF31BDCF56A9}" destId="{26A459F0-B512-42D5-B4B2-41A8E1444E5C}" srcOrd="0" destOrd="0" presId="urn:microsoft.com/office/officeart/2005/8/layout/hList3"/>
    <dgm:cxn modelId="{879790CA-2C7D-40C1-9511-62E8A0A193FC}" type="presOf" srcId="{13C24B94-8AEC-427A-9521-38B1B660A3F9}" destId="{4F0AE880-2621-4C0C-8480-3510CCE29501}" srcOrd="0" destOrd="0" presId="urn:microsoft.com/office/officeart/2005/8/layout/hList3"/>
    <dgm:cxn modelId="{ED9C14A9-CAB8-42E8-B5E3-DCBA4D3BA5CB}" srcId="{5A403F24-E9E3-4D16-8616-063A673EF72F}" destId="{23480546-DDC3-4FBC-B9F1-A6F2C15176E6}" srcOrd="0" destOrd="0" parTransId="{58BACDBE-7DD5-4421-9140-B5900A6F8035}" sibTransId="{EB66085A-D91E-4CFF-AD28-C34804AE047E}"/>
    <dgm:cxn modelId="{F909D11F-96C7-45F5-8804-DDD94543512A}" type="presOf" srcId="{5A403F24-E9E3-4D16-8616-063A673EF72F}" destId="{E152DF70-33F5-43E8-BD80-6D46BF3984AB}" srcOrd="0" destOrd="0" presId="urn:microsoft.com/office/officeart/2005/8/layout/hList3"/>
    <dgm:cxn modelId="{0DD33D85-CE4E-4CDD-BA23-A57EE5AFC982}" srcId="{23480546-DDC3-4FBC-B9F1-A6F2C15176E6}" destId="{74222A52-4A10-4D36-BCE8-452720EBDF97}" srcOrd="1" destOrd="0" parTransId="{99DC7F20-661A-469F-BEE5-18A5CAA3C949}" sibTransId="{9BB68D00-4C60-44A0-9AA4-F765C0FAE9A1}"/>
    <dgm:cxn modelId="{BB5133DF-CE3D-4A49-9D23-3BBDC245AF44}" type="presOf" srcId="{74222A52-4A10-4D36-BCE8-452720EBDF97}" destId="{EB671FBF-7238-47AD-A3F8-AFDD347B1376}" srcOrd="0" destOrd="0" presId="urn:microsoft.com/office/officeart/2005/8/layout/hList3"/>
    <dgm:cxn modelId="{D59BC34F-134F-4260-B258-69E6003A677A}" srcId="{23480546-DDC3-4FBC-B9F1-A6F2C15176E6}" destId="{692910FA-55BA-4B7A-A501-DF31BDCF56A9}" srcOrd="2" destOrd="0" parTransId="{449B0749-92AD-4D08-B7FB-E85E8E5CE9CD}" sibTransId="{8D9B2E31-C768-45CB-8E1E-7790551B1C86}"/>
    <dgm:cxn modelId="{086EE792-ECD8-4374-871D-73E60B74EF68}" srcId="{23480546-DDC3-4FBC-B9F1-A6F2C15176E6}" destId="{13C24B94-8AEC-427A-9521-38B1B660A3F9}" srcOrd="0" destOrd="0" parTransId="{8BB464D6-C657-41E6-88B7-50B1A740F891}" sibTransId="{E9B6B1FD-5059-405D-9B9C-EA654F65B84A}"/>
    <dgm:cxn modelId="{885D760C-B256-4187-88FA-3924E90BA793}" type="presParOf" srcId="{E152DF70-33F5-43E8-BD80-6D46BF3984AB}" destId="{90FEC4B2-4DB6-4899-B6AC-7355C181F602}" srcOrd="0" destOrd="0" presId="urn:microsoft.com/office/officeart/2005/8/layout/hList3"/>
    <dgm:cxn modelId="{0BD9A5CB-1A67-4711-B11A-1C3C894FE5E3}" type="presParOf" srcId="{E152DF70-33F5-43E8-BD80-6D46BF3984AB}" destId="{B87B87B8-C5C2-4AA1-A43D-8CAA99A7C0E2}" srcOrd="1" destOrd="0" presId="urn:microsoft.com/office/officeart/2005/8/layout/hList3"/>
    <dgm:cxn modelId="{C9F1DB0F-CA88-4C19-9DE9-06332B8A5E99}" type="presParOf" srcId="{B87B87B8-C5C2-4AA1-A43D-8CAA99A7C0E2}" destId="{4F0AE880-2621-4C0C-8480-3510CCE29501}" srcOrd="0" destOrd="0" presId="urn:microsoft.com/office/officeart/2005/8/layout/hList3"/>
    <dgm:cxn modelId="{E7222F2B-3674-4DC1-87D5-2884C71C4CB3}" type="presParOf" srcId="{B87B87B8-C5C2-4AA1-A43D-8CAA99A7C0E2}" destId="{EB671FBF-7238-47AD-A3F8-AFDD347B1376}" srcOrd="1" destOrd="0" presId="urn:microsoft.com/office/officeart/2005/8/layout/hList3"/>
    <dgm:cxn modelId="{B4521F53-E215-4A82-A77A-31127C3E9D4D}" type="presParOf" srcId="{B87B87B8-C5C2-4AA1-A43D-8CAA99A7C0E2}" destId="{26A459F0-B512-42D5-B4B2-41A8E1444E5C}" srcOrd="2" destOrd="0" presId="urn:microsoft.com/office/officeart/2005/8/layout/hList3"/>
    <dgm:cxn modelId="{66FF49A7-93C3-428F-8FC8-9346A70B355A}" type="presParOf" srcId="{E152DF70-33F5-43E8-BD80-6D46BF3984AB}" destId="{0BFD2B1C-880B-44B2-882A-AF6F9817F778}" srcOrd="2" destOrd="0" presId="urn:microsoft.com/office/officeart/2005/8/layout/hList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A403F24-E9E3-4D16-8616-063A673EF72F}" type="doc">
      <dgm:prSet loTypeId="urn:microsoft.com/office/officeart/2005/8/layout/hList3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23480546-DDC3-4FBC-B9F1-A6F2C15176E6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Результат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8BACDBE-7DD5-4421-9140-B5900A6F8035}" type="parTrans" cxnId="{ED9C14A9-CAB8-42E8-B5E3-DCBA4D3BA5CB}">
      <dgm:prSet/>
      <dgm:spPr/>
      <dgm:t>
        <a:bodyPr/>
        <a:lstStyle/>
        <a:p>
          <a:endParaRPr lang="ru-RU"/>
        </a:p>
      </dgm:t>
    </dgm:pt>
    <dgm:pt modelId="{EB66085A-D91E-4CFF-AD28-C34804AE047E}" type="sibTrans" cxnId="{ED9C14A9-CAB8-42E8-B5E3-DCBA4D3BA5CB}">
      <dgm:prSet/>
      <dgm:spPr/>
      <dgm:t>
        <a:bodyPr/>
        <a:lstStyle/>
        <a:p>
          <a:endParaRPr lang="ru-RU"/>
        </a:p>
      </dgm:t>
    </dgm:pt>
    <dgm:pt modelId="{13C24B94-8AEC-427A-9521-38B1B660A3F9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Ускорение подготовки отчетов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B464D6-C657-41E6-88B7-50B1A740F891}" type="parTrans" cxnId="{086EE792-ECD8-4374-871D-73E60B74EF68}">
      <dgm:prSet/>
      <dgm:spPr/>
      <dgm:t>
        <a:bodyPr/>
        <a:lstStyle/>
        <a:p>
          <a:endParaRPr lang="ru-RU"/>
        </a:p>
      </dgm:t>
    </dgm:pt>
    <dgm:pt modelId="{E9B6B1FD-5059-405D-9B9C-EA654F65B84A}" type="sibTrans" cxnId="{086EE792-ECD8-4374-871D-73E60B74EF68}">
      <dgm:prSet/>
      <dgm:spPr/>
      <dgm:t>
        <a:bodyPr/>
        <a:lstStyle/>
        <a:p>
          <a:endParaRPr lang="ru-RU"/>
        </a:p>
      </dgm:t>
    </dgm:pt>
    <dgm:pt modelId="{74222A52-4A10-4D36-BCE8-452720EBDF97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Повышение качества интерпретации данных 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DC7F20-661A-469F-BEE5-18A5CAA3C949}" type="parTrans" cxnId="{0DD33D85-CE4E-4CDD-BA23-A57EE5AFC982}">
      <dgm:prSet/>
      <dgm:spPr/>
      <dgm:t>
        <a:bodyPr/>
        <a:lstStyle/>
        <a:p>
          <a:endParaRPr lang="ru-RU"/>
        </a:p>
      </dgm:t>
    </dgm:pt>
    <dgm:pt modelId="{9BB68D00-4C60-44A0-9AA4-F765C0FAE9A1}" type="sibTrans" cxnId="{0DD33D85-CE4E-4CDD-BA23-A57EE5AFC982}">
      <dgm:prSet/>
      <dgm:spPr/>
      <dgm:t>
        <a:bodyPr/>
        <a:lstStyle/>
        <a:p>
          <a:endParaRPr lang="ru-RU"/>
        </a:p>
      </dgm:t>
    </dgm:pt>
    <dgm:pt modelId="{692910FA-55BA-4B7A-A501-DF31BDCF56A9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Формирование управленческих решений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9B0749-92AD-4D08-B7FB-E85E8E5CE9CD}" type="parTrans" cxnId="{D59BC34F-134F-4260-B258-69E6003A677A}">
      <dgm:prSet/>
      <dgm:spPr/>
      <dgm:t>
        <a:bodyPr/>
        <a:lstStyle/>
        <a:p>
          <a:endParaRPr lang="ru-RU"/>
        </a:p>
      </dgm:t>
    </dgm:pt>
    <dgm:pt modelId="{8D9B2E31-C768-45CB-8E1E-7790551B1C86}" type="sibTrans" cxnId="{D59BC34F-134F-4260-B258-69E6003A677A}">
      <dgm:prSet/>
      <dgm:spPr/>
      <dgm:t>
        <a:bodyPr/>
        <a:lstStyle/>
        <a:p>
          <a:endParaRPr lang="ru-RU"/>
        </a:p>
      </dgm:t>
    </dgm:pt>
    <dgm:pt modelId="{E152DF70-33F5-43E8-BD80-6D46BF3984AB}" type="pres">
      <dgm:prSet presAssocID="{5A403F24-E9E3-4D16-8616-063A673EF72F}" presName="composite" presStyleCnt="0">
        <dgm:presLayoutVars>
          <dgm:chMax val="1"/>
          <dgm:dir/>
          <dgm:resizeHandles val="exact"/>
        </dgm:presLayoutVars>
      </dgm:prSet>
      <dgm:spPr/>
    </dgm:pt>
    <dgm:pt modelId="{90FEC4B2-4DB6-4899-B6AC-7355C181F602}" type="pres">
      <dgm:prSet presAssocID="{23480546-DDC3-4FBC-B9F1-A6F2C15176E6}" presName="roof" presStyleLbl="dkBgShp" presStyleIdx="0" presStyleCnt="2"/>
      <dgm:spPr/>
      <dgm:t>
        <a:bodyPr/>
        <a:lstStyle/>
        <a:p>
          <a:endParaRPr lang="ru-RU"/>
        </a:p>
      </dgm:t>
    </dgm:pt>
    <dgm:pt modelId="{B87B87B8-C5C2-4AA1-A43D-8CAA99A7C0E2}" type="pres">
      <dgm:prSet presAssocID="{23480546-DDC3-4FBC-B9F1-A6F2C15176E6}" presName="pillars" presStyleCnt="0"/>
      <dgm:spPr/>
    </dgm:pt>
    <dgm:pt modelId="{4F0AE880-2621-4C0C-8480-3510CCE29501}" type="pres">
      <dgm:prSet presAssocID="{23480546-DDC3-4FBC-B9F1-A6F2C15176E6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71FBF-7238-47AD-A3F8-AFDD347B1376}" type="pres">
      <dgm:prSet presAssocID="{74222A52-4A10-4D36-BCE8-452720EBDF97}" presName="pillarX" presStyleLbl="node1" presStyleIdx="1" presStyleCnt="3" custLinFactNeighborX="-1226" custLinFactNeighborY="52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459F0-B512-42D5-B4B2-41A8E1444E5C}" type="pres">
      <dgm:prSet presAssocID="{692910FA-55BA-4B7A-A501-DF31BDCF56A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D2B1C-880B-44B2-882A-AF6F9817F778}" type="pres">
      <dgm:prSet presAssocID="{23480546-DDC3-4FBC-B9F1-A6F2C15176E6}" presName="base" presStyleLbl="dkBgShp" presStyleIdx="1" presStyleCnt="2"/>
      <dgm:spPr/>
    </dgm:pt>
  </dgm:ptLst>
  <dgm:cxnLst>
    <dgm:cxn modelId="{ED9C14A9-CAB8-42E8-B5E3-DCBA4D3BA5CB}" srcId="{5A403F24-E9E3-4D16-8616-063A673EF72F}" destId="{23480546-DDC3-4FBC-B9F1-A6F2C15176E6}" srcOrd="0" destOrd="0" parTransId="{58BACDBE-7DD5-4421-9140-B5900A6F8035}" sibTransId="{EB66085A-D91E-4CFF-AD28-C34804AE047E}"/>
    <dgm:cxn modelId="{E2D2C364-3C7C-4621-B025-1C0F2DB4CE90}" type="presOf" srcId="{13C24B94-8AEC-427A-9521-38B1B660A3F9}" destId="{4F0AE880-2621-4C0C-8480-3510CCE29501}" srcOrd="0" destOrd="0" presId="urn:microsoft.com/office/officeart/2005/8/layout/hList3"/>
    <dgm:cxn modelId="{0DD33D85-CE4E-4CDD-BA23-A57EE5AFC982}" srcId="{23480546-DDC3-4FBC-B9F1-A6F2C15176E6}" destId="{74222A52-4A10-4D36-BCE8-452720EBDF97}" srcOrd="1" destOrd="0" parTransId="{99DC7F20-661A-469F-BEE5-18A5CAA3C949}" sibTransId="{9BB68D00-4C60-44A0-9AA4-F765C0FAE9A1}"/>
    <dgm:cxn modelId="{D59BC34F-134F-4260-B258-69E6003A677A}" srcId="{23480546-DDC3-4FBC-B9F1-A6F2C15176E6}" destId="{692910FA-55BA-4B7A-A501-DF31BDCF56A9}" srcOrd="2" destOrd="0" parTransId="{449B0749-92AD-4D08-B7FB-E85E8E5CE9CD}" sibTransId="{8D9B2E31-C768-45CB-8E1E-7790551B1C86}"/>
    <dgm:cxn modelId="{CE3B9F8A-1490-4FBB-BEC6-81683FCA2641}" type="presOf" srcId="{5A403F24-E9E3-4D16-8616-063A673EF72F}" destId="{E152DF70-33F5-43E8-BD80-6D46BF3984AB}" srcOrd="0" destOrd="0" presId="urn:microsoft.com/office/officeart/2005/8/layout/hList3"/>
    <dgm:cxn modelId="{665B60E2-8BB4-41B2-BF98-F1EE08A6BA49}" type="presOf" srcId="{692910FA-55BA-4B7A-A501-DF31BDCF56A9}" destId="{26A459F0-B512-42D5-B4B2-41A8E1444E5C}" srcOrd="0" destOrd="0" presId="urn:microsoft.com/office/officeart/2005/8/layout/hList3"/>
    <dgm:cxn modelId="{0A2752E8-3D69-4DBF-AB6D-CBDB472188CB}" type="presOf" srcId="{74222A52-4A10-4D36-BCE8-452720EBDF97}" destId="{EB671FBF-7238-47AD-A3F8-AFDD347B1376}" srcOrd="0" destOrd="0" presId="urn:microsoft.com/office/officeart/2005/8/layout/hList3"/>
    <dgm:cxn modelId="{9395555A-0611-42C1-8BDD-682387A08CBB}" type="presOf" srcId="{23480546-DDC3-4FBC-B9F1-A6F2C15176E6}" destId="{90FEC4B2-4DB6-4899-B6AC-7355C181F602}" srcOrd="0" destOrd="0" presId="urn:microsoft.com/office/officeart/2005/8/layout/hList3"/>
    <dgm:cxn modelId="{086EE792-ECD8-4374-871D-73E60B74EF68}" srcId="{23480546-DDC3-4FBC-B9F1-A6F2C15176E6}" destId="{13C24B94-8AEC-427A-9521-38B1B660A3F9}" srcOrd="0" destOrd="0" parTransId="{8BB464D6-C657-41E6-88B7-50B1A740F891}" sibTransId="{E9B6B1FD-5059-405D-9B9C-EA654F65B84A}"/>
    <dgm:cxn modelId="{7E488EB1-4393-4F33-88E7-B758AA933B19}" type="presParOf" srcId="{E152DF70-33F5-43E8-BD80-6D46BF3984AB}" destId="{90FEC4B2-4DB6-4899-B6AC-7355C181F602}" srcOrd="0" destOrd="0" presId="urn:microsoft.com/office/officeart/2005/8/layout/hList3"/>
    <dgm:cxn modelId="{48B82746-7734-409D-9C4C-888340BFB86B}" type="presParOf" srcId="{E152DF70-33F5-43E8-BD80-6D46BF3984AB}" destId="{B87B87B8-C5C2-4AA1-A43D-8CAA99A7C0E2}" srcOrd="1" destOrd="0" presId="urn:microsoft.com/office/officeart/2005/8/layout/hList3"/>
    <dgm:cxn modelId="{C87C119F-4097-4BFE-A323-AF86ABAC15F9}" type="presParOf" srcId="{B87B87B8-C5C2-4AA1-A43D-8CAA99A7C0E2}" destId="{4F0AE880-2621-4C0C-8480-3510CCE29501}" srcOrd="0" destOrd="0" presId="urn:microsoft.com/office/officeart/2005/8/layout/hList3"/>
    <dgm:cxn modelId="{1795FE24-84DC-4BC8-839B-03BB58908F48}" type="presParOf" srcId="{B87B87B8-C5C2-4AA1-A43D-8CAA99A7C0E2}" destId="{EB671FBF-7238-47AD-A3F8-AFDD347B1376}" srcOrd="1" destOrd="0" presId="urn:microsoft.com/office/officeart/2005/8/layout/hList3"/>
    <dgm:cxn modelId="{5185A538-9D55-4516-834E-87272A0CE4D1}" type="presParOf" srcId="{B87B87B8-C5C2-4AA1-A43D-8CAA99A7C0E2}" destId="{26A459F0-B512-42D5-B4B2-41A8E1444E5C}" srcOrd="2" destOrd="0" presId="urn:microsoft.com/office/officeart/2005/8/layout/hList3"/>
    <dgm:cxn modelId="{7B337893-8AFA-401E-8EF4-C1F0D4DBC21B}" type="presParOf" srcId="{E152DF70-33F5-43E8-BD80-6D46BF3984AB}" destId="{0BFD2B1C-880B-44B2-882A-AF6F9817F778}" srcOrd="2" destOrd="0" presId="urn:microsoft.com/office/officeart/2005/8/layout/hList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A403F24-E9E3-4D16-8616-063A673EF72F}" type="doc">
      <dgm:prSet loTypeId="urn:microsoft.com/office/officeart/2005/8/layout/hList3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23480546-DDC3-4FBC-B9F1-A6F2C15176E6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Как помогает ИИ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8BACDBE-7DD5-4421-9140-B5900A6F8035}" type="parTrans" cxnId="{ED9C14A9-CAB8-42E8-B5E3-DCBA4D3BA5CB}">
      <dgm:prSet/>
      <dgm:spPr/>
      <dgm:t>
        <a:bodyPr/>
        <a:lstStyle/>
        <a:p>
          <a:endParaRPr lang="ru-RU"/>
        </a:p>
      </dgm:t>
    </dgm:pt>
    <dgm:pt modelId="{EB66085A-D91E-4CFF-AD28-C34804AE047E}" type="sibTrans" cxnId="{ED9C14A9-CAB8-42E8-B5E3-DCBA4D3BA5CB}">
      <dgm:prSet/>
      <dgm:spPr/>
      <dgm:t>
        <a:bodyPr/>
        <a:lstStyle/>
        <a:p>
          <a:endParaRPr lang="ru-RU"/>
        </a:p>
      </dgm:t>
    </dgm:pt>
    <dgm:pt modelId="{13C24B94-8AEC-427A-9521-38B1B660A3F9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Генерирует структурированные тексты по шаблону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B464D6-C657-41E6-88B7-50B1A740F891}" type="parTrans" cxnId="{086EE792-ECD8-4374-871D-73E60B74EF68}">
      <dgm:prSet/>
      <dgm:spPr/>
      <dgm:t>
        <a:bodyPr/>
        <a:lstStyle/>
        <a:p>
          <a:endParaRPr lang="ru-RU"/>
        </a:p>
      </dgm:t>
    </dgm:pt>
    <dgm:pt modelId="{E9B6B1FD-5059-405D-9B9C-EA654F65B84A}" type="sibTrans" cxnId="{086EE792-ECD8-4374-871D-73E60B74EF68}">
      <dgm:prSet/>
      <dgm:spPr/>
      <dgm:t>
        <a:bodyPr/>
        <a:lstStyle/>
        <a:p>
          <a:endParaRPr lang="ru-RU"/>
        </a:p>
      </dgm:t>
    </dgm:pt>
    <dgm:pt modelId="{74222A52-4A10-4D36-BCE8-452720EBDF97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Адаптирует «язык» под категорию пользователя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DC7F20-661A-469F-BEE5-18A5CAA3C949}" type="parTrans" cxnId="{0DD33D85-CE4E-4CDD-BA23-A57EE5AFC982}">
      <dgm:prSet/>
      <dgm:spPr/>
      <dgm:t>
        <a:bodyPr/>
        <a:lstStyle/>
        <a:p>
          <a:endParaRPr lang="ru-RU"/>
        </a:p>
      </dgm:t>
    </dgm:pt>
    <dgm:pt modelId="{9BB68D00-4C60-44A0-9AA4-F765C0FAE9A1}" type="sibTrans" cxnId="{0DD33D85-CE4E-4CDD-BA23-A57EE5AFC982}">
      <dgm:prSet/>
      <dgm:spPr/>
      <dgm:t>
        <a:bodyPr/>
        <a:lstStyle/>
        <a:p>
          <a:endParaRPr lang="ru-RU"/>
        </a:p>
      </dgm:t>
    </dgm:pt>
    <dgm:pt modelId="{692910FA-55BA-4B7A-A501-DF31BDCF56A9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Помогает формулировать цели, задачи, ожидаемые результаты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9B0749-92AD-4D08-B7FB-E85E8E5CE9CD}" type="parTrans" cxnId="{D59BC34F-134F-4260-B258-69E6003A677A}">
      <dgm:prSet/>
      <dgm:spPr/>
      <dgm:t>
        <a:bodyPr/>
        <a:lstStyle/>
        <a:p>
          <a:endParaRPr lang="ru-RU"/>
        </a:p>
      </dgm:t>
    </dgm:pt>
    <dgm:pt modelId="{8D9B2E31-C768-45CB-8E1E-7790551B1C86}" type="sibTrans" cxnId="{D59BC34F-134F-4260-B258-69E6003A677A}">
      <dgm:prSet/>
      <dgm:spPr/>
      <dgm:t>
        <a:bodyPr/>
        <a:lstStyle/>
        <a:p>
          <a:endParaRPr lang="ru-RU"/>
        </a:p>
      </dgm:t>
    </dgm:pt>
    <dgm:pt modelId="{E152DF70-33F5-43E8-BD80-6D46BF3984AB}" type="pres">
      <dgm:prSet presAssocID="{5A403F24-E9E3-4D16-8616-063A673EF72F}" presName="composite" presStyleCnt="0">
        <dgm:presLayoutVars>
          <dgm:chMax val="1"/>
          <dgm:dir/>
          <dgm:resizeHandles val="exact"/>
        </dgm:presLayoutVars>
      </dgm:prSet>
      <dgm:spPr/>
    </dgm:pt>
    <dgm:pt modelId="{90FEC4B2-4DB6-4899-B6AC-7355C181F602}" type="pres">
      <dgm:prSet presAssocID="{23480546-DDC3-4FBC-B9F1-A6F2C15176E6}" presName="roof" presStyleLbl="dkBgShp" presStyleIdx="0" presStyleCnt="2"/>
      <dgm:spPr/>
      <dgm:t>
        <a:bodyPr/>
        <a:lstStyle/>
        <a:p>
          <a:endParaRPr lang="ru-RU"/>
        </a:p>
      </dgm:t>
    </dgm:pt>
    <dgm:pt modelId="{B87B87B8-C5C2-4AA1-A43D-8CAA99A7C0E2}" type="pres">
      <dgm:prSet presAssocID="{23480546-DDC3-4FBC-B9F1-A6F2C15176E6}" presName="pillars" presStyleCnt="0"/>
      <dgm:spPr/>
    </dgm:pt>
    <dgm:pt modelId="{4F0AE880-2621-4C0C-8480-3510CCE29501}" type="pres">
      <dgm:prSet presAssocID="{23480546-DDC3-4FBC-B9F1-A6F2C15176E6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71FBF-7238-47AD-A3F8-AFDD347B1376}" type="pres">
      <dgm:prSet presAssocID="{74222A52-4A10-4D36-BCE8-452720EBDF97}" presName="pillarX" presStyleLbl="node1" presStyleIdx="1" presStyleCnt="3" custLinFactNeighborX="-1226" custLinFactNeighborY="52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459F0-B512-42D5-B4B2-41A8E1444E5C}" type="pres">
      <dgm:prSet presAssocID="{692910FA-55BA-4B7A-A501-DF31BDCF56A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D2B1C-880B-44B2-882A-AF6F9817F778}" type="pres">
      <dgm:prSet presAssocID="{23480546-DDC3-4FBC-B9F1-A6F2C15176E6}" presName="base" presStyleLbl="dkBgShp" presStyleIdx="1" presStyleCnt="2"/>
      <dgm:spPr/>
    </dgm:pt>
  </dgm:ptLst>
  <dgm:cxnLst>
    <dgm:cxn modelId="{79CC32AF-551C-41F2-A39D-35EC9CD76074}" type="presOf" srcId="{23480546-DDC3-4FBC-B9F1-A6F2C15176E6}" destId="{90FEC4B2-4DB6-4899-B6AC-7355C181F602}" srcOrd="0" destOrd="0" presId="urn:microsoft.com/office/officeart/2005/8/layout/hList3"/>
    <dgm:cxn modelId="{ED9C14A9-CAB8-42E8-B5E3-DCBA4D3BA5CB}" srcId="{5A403F24-E9E3-4D16-8616-063A673EF72F}" destId="{23480546-DDC3-4FBC-B9F1-A6F2C15176E6}" srcOrd="0" destOrd="0" parTransId="{58BACDBE-7DD5-4421-9140-B5900A6F8035}" sibTransId="{EB66085A-D91E-4CFF-AD28-C34804AE047E}"/>
    <dgm:cxn modelId="{3770DC05-C9B8-4A65-9AF6-35A096667B8A}" type="presOf" srcId="{74222A52-4A10-4D36-BCE8-452720EBDF97}" destId="{EB671FBF-7238-47AD-A3F8-AFDD347B1376}" srcOrd="0" destOrd="0" presId="urn:microsoft.com/office/officeart/2005/8/layout/hList3"/>
    <dgm:cxn modelId="{BD6BAC31-7F6C-4FCE-9B38-2EF25112DB39}" type="presOf" srcId="{692910FA-55BA-4B7A-A501-DF31BDCF56A9}" destId="{26A459F0-B512-42D5-B4B2-41A8E1444E5C}" srcOrd="0" destOrd="0" presId="urn:microsoft.com/office/officeart/2005/8/layout/hList3"/>
    <dgm:cxn modelId="{82AD2602-FBC9-4B67-8D86-7D5DC3ABF6B6}" type="presOf" srcId="{5A403F24-E9E3-4D16-8616-063A673EF72F}" destId="{E152DF70-33F5-43E8-BD80-6D46BF3984AB}" srcOrd="0" destOrd="0" presId="urn:microsoft.com/office/officeart/2005/8/layout/hList3"/>
    <dgm:cxn modelId="{20484903-E948-43F0-8358-0567B0665FD5}" type="presOf" srcId="{13C24B94-8AEC-427A-9521-38B1B660A3F9}" destId="{4F0AE880-2621-4C0C-8480-3510CCE29501}" srcOrd="0" destOrd="0" presId="urn:microsoft.com/office/officeart/2005/8/layout/hList3"/>
    <dgm:cxn modelId="{0DD33D85-CE4E-4CDD-BA23-A57EE5AFC982}" srcId="{23480546-DDC3-4FBC-B9F1-A6F2C15176E6}" destId="{74222A52-4A10-4D36-BCE8-452720EBDF97}" srcOrd="1" destOrd="0" parTransId="{99DC7F20-661A-469F-BEE5-18A5CAA3C949}" sibTransId="{9BB68D00-4C60-44A0-9AA4-F765C0FAE9A1}"/>
    <dgm:cxn modelId="{D59BC34F-134F-4260-B258-69E6003A677A}" srcId="{23480546-DDC3-4FBC-B9F1-A6F2C15176E6}" destId="{692910FA-55BA-4B7A-A501-DF31BDCF56A9}" srcOrd="2" destOrd="0" parTransId="{449B0749-92AD-4D08-B7FB-E85E8E5CE9CD}" sibTransId="{8D9B2E31-C768-45CB-8E1E-7790551B1C86}"/>
    <dgm:cxn modelId="{086EE792-ECD8-4374-871D-73E60B74EF68}" srcId="{23480546-DDC3-4FBC-B9F1-A6F2C15176E6}" destId="{13C24B94-8AEC-427A-9521-38B1B660A3F9}" srcOrd="0" destOrd="0" parTransId="{8BB464D6-C657-41E6-88B7-50B1A740F891}" sibTransId="{E9B6B1FD-5059-405D-9B9C-EA654F65B84A}"/>
    <dgm:cxn modelId="{77B9D264-2C48-4C1D-94AC-7A79511EEE5F}" type="presParOf" srcId="{E152DF70-33F5-43E8-BD80-6D46BF3984AB}" destId="{90FEC4B2-4DB6-4899-B6AC-7355C181F602}" srcOrd="0" destOrd="0" presId="urn:microsoft.com/office/officeart/2005/8/layout/hList3"/>
    <dgm:cxn modelId="{FC03BCC4-2E26-449E-B905-891E3C1AE93B}" type="presParOf" srcId="{E152DF70-33F5-43E8-BD80-6D46BF3984AB}" destId="{B87B87B8-C5C2-4AA1-A43D-8CAA99A7C0E2}" srcOrd="1" destOrd="0" presId="urn:microsoft.com/office/officeart/2005/8/layout/hList3"/>
    <dgm:cxn modelId="{7749E48E-6889-446E-AD95-DF1CD9E6063B}" type="presParOf" srcId="{B87B87B8-C5C2-4AA1-A43D-8CAA99A7C0E2}" destId="{4F0AE880-2621-4C0C-8480-3510CCE29501}" srcOrd="0" destOrd="0" presId="urn:microsoft.com/office/officeart/2005/8/layout/hList3"/>
    <dgm:cxn modelId="{95F1CCB2-3BB5-44B7-8A90-867DE5B1F641}" type="presParOf" srcId="{B87B87B8-C5C2-4AA1-A43D-8CAA99A7C0E2}" destId="{EB671FBF-7238-47AD-A3F8-AFDD347B1376}" srcOrd="1" destOrd="0" presId="urn:microsoft.com/office/officeart/2005/8/layout/hList3"/>
    <dgm:cxn modelId="{6577B28B-49FF-4BD7-A29C-14A8FA80EDE4}" type="presParOf" srcId="{B87B87B8-C5C2-4AA1-A43D-8CAA99A7C0E2}" destId="{26A459F0-B512-42D5-B4B2-41A8E1444E5C}" srcOrd="2" destOrd="0" presId="urn:microsoft.com/office/officeart/2005/8/layout/hList3"/>
    <dgm:cxn modelId="{2EC25567-3D43-4C83-9F2D-07EACED2220F}" type="presParOf" srcId="{E152DF70-33F5-43E8-BD80-6D46BF3984AB}" destId="{0BFD2B1C-880B-44B2-882A-AF6F9817F778}" srcOrd="2" destOrd="0" presId="urn:microsoft.com/office/officeart/2005/8/layout/hList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A403F24-E9E3-4D16-8616-063A673EF72F}" type="doc">
      <dgm:prSet loTypeId="urn:microsoft.com/office/officeart/2005/8/layout/hList3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23480546-DDC3-4FBC-B9F1-A6F2C15176E6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Результат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8BACDBE-7DD5-4421-9140-B5900A6F8035}" type="parTrans" cxnId="{ED9C14A9-CAB8-42E8-B5E3-DCBA4D3BA5CB}">
      <dgm:prSet/>
      <dgm:spPr/>
      <dgm:t>
        <a:bodyPr/>
        <a:lstStyle/>
        <a:p>
          <a:endParaRPr lang="ru-RU"/>
        </a:p>
      </dgm:t>
    </dgm:pt>
    <dgm:pt modelId="{EB66085A-D91E-4CFF-AD28-C34804AE047E}" type="sibTrans" cxnId="{ED9C14A9-CAB8-42E8-B5E3-DCBA4D3BA5CB}">
      <dgm:prSet/>
      <dgm:spPr/>
      <dgm:t>
        <a:bodyPr/>
        <a:lstStyle/>
        <a:p>
          <a:endParaRPr lang="ru-RU"/>
        </a:p>
      </dgm:t>
    </dgm:pt>
    <dgm:pt modelId="{13C24B94-8AEC-427A-9521-38B1B660A3F9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Сокращение времени на разработку документов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B464D6-C657-41E6-88B7-50B1A740F891}" type="parTrans" cxnId="{086EE792-ECD8-4374-871D-73E60B74EF68}">
      <dgm:prSet/>
      <dgm:spPr/>
      <dgm:t>
        <a:bodyPr/>
        <a:lstStyle/>
        <a:p>
          <a:endParaRPr lang="ru-RU"/>
        </a:p>
      </dgm:t>
    </dgm:pt>
    <dgm:pt modelId="{E9B6B1FD-5059-405D-9B9C-EA654F65B84A}" type="sibTrans" cxnId="{086EE792-ECD8-4374-871D-73E60B74EF68}">
      <dgm:prSet/>
      <dgm:spPr/>
      <dgm:t>
        <a:bodyPr/>
        <a:lstStyle/>
        <a:p>
          <a:endParaRPr lang="ru-RU"/>
        </a:p>
      </dgm:t>
    </dgm:pt>
    <dgm:pt modelId="{74222A52-4A10-4D36-BCE8-452720EBDF97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Повышение качества и системности документов 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DC7F20-661A-469F-BEE5-18A5CAA3C949}" type="parTrans" cxnId="{0DD33D85-CE4E-4CDD-BA23-A57EE5AFC982}">
      <dgm:prSet/>
      <dgm:spPr/>
      <dgm:t>
        <a:bodyPr/>
        <a:lstStyle/>
        <a:p>
          <a:endParaRPr lang="ru-RU"/>
        </a:p>
      </dgm:t>
    </dgm:pt>
    <dgm:pt modelId="{9BB68D00-4C60-44A0-9AA4-F765C0FAE9A1}" type="sibTrans" cxnId="{0DD33D85-CE4E-4CDD-BA23-A57EE5AFC982}">
      <dgm:prSet/>
      <dgm:spPr/>
      <dgm:t>
        <a:bodyPr/>
        <a:lstStyle/>
        <a:p>
          <a:endParaRPr lang="ru-RU"/>
        </a:p>
      </dgm:t>
    </dgm:pt>
    <dgm:pt modelId="{692910FA-55BA-4B7A-A501-DF31BDCF56A9}">
      <dgm:prSet/>
      <dgm:spPr/>
      <dgm:t>
        <a:bodyPr/>
        <a:lstStyle/>
        <a:p>
          <a:r>
            <a: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Возможность быстрой адаптации под разные формы</a:t>
          </a:r>
          <a:endParaRPr lang="ru-RU" dirty="0" smtClean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9B0749-92AD-4D08-B7FB-E85E8E5CE9CD}" type="parTrans" cxnId="{D59BC34F-134F-4260-B258-69E6003A677A}">
      <dgm:prSet/>
      <dgm:spPr/>
      <dgm:t>
        <a:bodyPr/>
        <a:lstStyle/>
        <a:p>
          <a:endParaRPr lang="ru-RU"/>
        </a:p>
      </dgm:t>
    </dgm:pt>
    <dgm:pt modelId="{8D9B2E31-C768-45CB-8E1E-7790551B1C86}" type="sibTrans" cxnId="{D59BC34F-134F-4260-B258-69E6003A677A}">
      <dgm:prSet/>
      <dgm:spPr/>
      <dgm:t>
        <a:bodyPr/>
        <a:lstStyle/>
        <a:p>
          <a:endParaRPr lang="ru-RU"/>
        </a:p>
      </dgm:t>
    </dgm:pt>
    <dgm:pt modelId="{E152DF70-33F5-43E8-BD80-6D46BF3984AB}" type="pres">
      <dgm:prSet presAssocID="{5A403F24-E9E3-4D16-8616-063A673EF72F}" presName="composite" presStyleCnt="0">
        <dgm:presLayoutVars>
          <dgm:chMax val="1"/>
          <dgm:dir/>
          <dgm:resizeHandles val="exact"/>
        </dgm:presLayoutVars>
      </dgm:prSet>
      <dgm:spPr/>
    </dgm:pt>
    <dgm:pt modelId="{90FEC4B2-4DB6-4899-B6AC-7355C181F602}" type="pres">
      <dgm:prSet presAssocID="{23480546-DDC3-4FBC-B9F1-A6F2C15176E6}" presName="roof" presStyleLbl="dkBgShp" presStyleIdx="0" presStyleCnt="2"/>
      <dgm:spPr/>
      <dgm:t>
        <a:bodyPr/>
        <a:lstStyle/>
        <a:p>
          <a:endParaRPr lang="ru-RU"/>
        </a:p>
      </dgm:t>
    </dgm:pt>
    <dgm:pt modelId="{B87B87B8-C5C2-4AA1-A43D-8CAA99A7C0E2}" type="pres">
      <dgm:prSet presAssocID="{23480546-DDC3-4FBC-B9F1-A6F2C15176E6}" presName="pillars" presStyleCnt="0"/>
      <dgm:spPr/>
    </dgm:pt>
    <dgm:pt modelId="{4F0AE880-2621-4C0C-8480-3510CCE29501}" type="pres">
      <dgm:prSet presAssocID="{23480546-DDC3-4FBC-B9F1-A6F2C15176E6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71FBF-7238-47AD-A3F8-AFDD347B1376}" type="pres">
      <dgm:prSet presAssocID="{74222A52-4A10-4D36-BCE8-452720EBDF97}" presName="pillarX" presStyleLbl="node1" presStyleIdx="1" presStyleCnt="3" custLinFactNeighborX="-1226" custLinFactNeighborY="52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459F0-B512-42D5-B4B2-41A8E1444E5C}" type="pres">
      <dgm:prSet presAssocID="{692910FA-55BA-4B7A-A501-DF31BDCF56A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D2B1C-880B-44B2-882A-AF6F9817F778}" type="pres">
      <dgm:prSet presAssocID="{23480546-DDC3-4FBC-B9F1-A6F2C15176E6}" presName="base" presStyleLbl="dkBgShp" presStyleIdx="1" presStyleCnt="2"/>
      <dgm:spPr/>
    </dgm:pt>
  </dgm:ptLst>
  <dgm:cxnLst>
    <dgm:cxn modelId="{5529018B-627B-4AE4-B425-038F52206833}" type="presOf" srcId="{23480546-DDC3-4FBC-B9F1-A6F2C15176E6}" destId="{90FEC4B2-4DB6-4899-B6AC-7355C181F602}" srcOrd="0" destOrd="0" presId="urn:microsoft.com/office/officeart/2005/8/layout/hList3"/>
    <dgm:cxn modelId="{9BBAC681-2167-4517-9FF1-1F77431C4CC3}" type="presOf" srcId="{692910FA-55BA-4B7A-A501-DF31BDCF56A9}" destId="{26A459F0-B512-42D5-B4B2-41A8E1444E5C}" srcOrd="0" destOrd="0" presId="urn:microsoft.com/office/officeart/2005/8/layout/hList3"/>
    <dgm:cxn modelId="{ED9C14A9-CAB8-42E8-B5E3-DCBA4D3BA5CB}" srcId="{5A403F24-E9E3-4D16-8616-063A673EF72F}" destId="{23480546-DDC3-4FBC-B9F1-A6F2C15176E6}" srcOrd="0" destOrd="0" parTransId="{58BACDBE-7DD5-4421-9140-B5900A6F8035}" sibTransId="{EB66085A-D91E-4CFF-AD28-C34804AE047E}"/>
    <dgm:cxn modelId="{42CFBC1E-4542-4C1D-8216-1EE340388A52}" type="presOf" srcId="{74222A52-4A10-4D36-BCE8-452720EBDF97}" destId="{EB671FBF-7238-47AD-A3F8-AFDD347B1376}" srcOrd="0" destOrd="0" presId="urn:microsoft.com/office/officeart/2005/8/layout/hList3"/>
    <dgm:cxn modelId="{C0235DBE-996E-4A3F-9B81-5366C7B3F2A0}" type="presOf" srcId="{5A403F24-E9E3-4D16-8616-063A673EF72F}" destId="{E152DF70-33F5-43E8-BD80-6D46BF3984AB}" srcOrd="0" destOrd="0" presId="urn:microsoft.com/office/officeart/2005/8/layout/hList3"/>
    <dgm:cxn modelId="{0DD33D85-CE4E-4CDD-BA23-A57EE5AFC982}" srcId="{23480546-DDC3-4FBC-B9F1-A6F2C15176E6}" destId="{74222A52-4A10-4D36-BCE8-452720EBDF97}" srcOrd="1" destOrd="0" parTransId="{99DC7F20-661A-469F-BEE5-18A5CAA3C949}" sibTransId="{9BB68D00-4C60-44A0-9AA4-F765C0FAE9A1}"/>
    <dgm:cxn modelId="{D59BC34F-134F-4260-B258-69E6003A677A}" srcId="{23480546-DDC3-4FBC-B9F1-A6F2C15176E6}" destId="{692910FA-55BA-4B7A-A501-DF31BDCF56A9}" srcOrd="2" destOrd="0" parTransId="{449B0749-92AD-4D08-B7FB-E85E8E5CE9CD}" sibTransId="{8D9B2E31-C768-45CB-8E1E-7790551B1C86}"/>
    <dgm:cxn modelId="{4A2A4803-ABFF-4477-AA16-FE5AF9169BAA}" type="presOf" srcId="{13C24B94-8AEC-427A-9521-38B1B660A3F9}" destId="{4F0AE880-2621-4C0C-8480-3510CCE29501}" srcOrd="0" destOrd="0" presId="urn:microsoft.com/office/officeart/2005/8/layout/hList3"/>
    <dgm:cxn modelId="{086EE792-ECD8-4374-871D-73E60B74EF68}" srcId="{23480546-DDC3-4FBC-B9F1-A6F2C15176E6}" destId="{13C24B94-8AEC-427A-9521-38B1B660A3F9}" srcOrd="0" destOrd="0" parTransId="{8BB464D6-C657-41E6-88B7-50B1A740F891}" sibTransId="{E9B6B1FD-5059-405D-9B9C-EA654F65B84A}"/>
    <dgm:cxn modelId="{04F8FBA2-96AB-455F-8C92-1606D21A65A1}" type="presParOf" srcId="{E152DF70-33F5-43E8-BD80-6D46BF3984AB}" destId="{90FEC4B2-4DB6-4899-B6AC-7355C181F602}" srcOrd="0" destOrd="0" presId="urn:microsoft.com/office/officeart/2005/8/layout/hList3"/>
    <dgm:cxn modelId="{EF32BAE9-946F-4561-8911-FC0705DC6957}" type="presParOf" srcId="{E152DF70-33F5-43E8-BD80-6D46BF3984AB}" destId="{B87B87B8-C5C2-4AA1-A43D-8CAA99A7C0E2}" srcOrd="1" destOrd="0" presId="urn:microsoft.com/office/officeart/2005/8/layout/hList3"/>
    <dgm:cxn modelId="{B7132093-C8D3-4C70-BDE3-45137977753C}" type="presParOf" srcId="{B87B87B8-C5C2-4AA1-A43D-8CAA99A7C0E2}" destId="{4F0AE880-2621-4C0C-8480-3510CCE29501}" srcOrd="0" destOrd="0" presId="urn:microsoft.com/office/officeart/2005/8/layout/hList3"/>
    <dgm:cxn modelId="{EE3C017F-7B51-492A-8E05-A773AD0C83E9}" type="presParOf" srcId="{B87B87B8-C5C2-4AA1-A43D-8CAA99A7C0E2}" destId="{EB671FBF-7238-47AD-A3F8-AFDD347B1376}" srcOrd="1" destOrd="0" presId="urn:microsoft.com/office/officeart/2005/8/layout/hList3"/>
    <dgm:cxn modelId="{1634588D-52F0-4CDC-85A3-8352A71821B0}" type="presParOf" srcId="{B87B87B8-C5C2-4AA1-A43D-8CAA99A7C0E2}" destId="{26A459F0-B512-42D5-B4B2-41A8E1444E5C}" srcOrd="2" destOrd="0" presId="urn:microsoft.com/office/officeart/2005/8/layout/hList3"/>
    <dgm:cxn modelId="{7FA00E54-B40A-4E5D-A7BE-D215EB0A1308}" type="presParOf" srcId="{E152DF70-33F5-43E8-BD80-6D46BF3984AB}" destId="{0BFD2B1C-880B-44B2-882A-AF6F9817F778}" srcOrd="2" destOrd="0" presId="urn:microsoft.com/office/officeart/2005/8/layout/h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51435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95250" y="2571750"/>
            <a:ext cx="51435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400050"/>
            <a:ext cx="5105400" cy="2151126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2654898"/>
            <a:ext cx="5114778" cy="825936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4918459"/>
            <a:ext cx="2002464" cy="170177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4918460"/>
            <a:ext cx="2927722" cy="17145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4917186"/>
            <a:ext cx="588336" cy="17145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06217"/>
            <a:ext cx="1524000" cy="4388644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4918459"/>
            <a:ext cx="2002464" cy="170177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4917186"/>
            <a:ext cx="3657600" cy="17145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4914900"/>
            <a:ext cx="588336" cy="1714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116378"/>
            <a:ext cx="6255488" cy="1021556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428751"/>
            <a:ext cx="6255488" cy="55763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4917607"/>
            <a:ext cx="2002464" cy="170177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4917608"/>
            <a:ext cx="2895600" cy="17145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4916334"/>
            <a:ext cx="588336" cy="17145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520440" cy="3394472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200151"/>
            <a:ext cx="3520440" cy="3394472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400550"/>
            <a:ext cx="3520440" cy="3429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4400550"/>
            <a:ext cx="3520440" cy="3429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283880"/>
            <a:ext cx="3520440" cy="308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283880"/>
            <a:ext cx="3520440" cy="308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5897880" cy="88011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123062"/>
            <a:ext cx="5897880" cy="451884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239000" cy="32788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9" y="753501"/>
            <a:ext cx="4319527" cy="323443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749112"/>
            <a:ext cx="4319527" cy="323443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857250"/>
            <a:ext cx="3429000" cy="154305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2462726"/>
            <a:ext cx="3429000" cy="144018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780752"/>
            <a:ext cx="4206240" cy="315468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51435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39000" cy="85725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207062"/>
            <a:ext cx="7239000" cy="363474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4918459"/>
            <a:ext cx="2002464" cy="170177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4918460"/>
            <a:ext cx="3657600" cy="17145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4917186"/>
            <a:ext cx="588336" cy="1714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Data" Target="../diagrams/data2.xml"/><Relationship Id="rId7" Type="http://schemas.openxmlformats.org/officeDocument/2006/relationships/diagramData" Target="../diagrams/data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diagramColors" Target="../diagrams/colors3.xml"/><Relationship Id="rId4" Type="http://schemas.openxmlformats.org/officeDocument/2006/relationships/diagramLayout" Target="../diagrams/layout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Data" Target="../diagrams/data4.xml"/><Relationship Id="rId7" Type="http://schemas.openxmlformats.org/officeDocument/2006/relationships/diagramData" Target="../diagrams/data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diagramColors" Target="../diagrams/colors5.xml"/><Relationship Id="rId4" Type="http://schemas.openxmlformats.org/officeDocument/2006/relationships/diagramLayout" Target="../diagrams/layout4.xml"/><Relationship Id="rId9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Data" Target="../diagrams/data6.xml"/><Relationship Id="rId7" Type="http://schemas.openxmlformats.org/officeDocument/2006/relationships/diagramData" Target="../diagrams/data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10" Type="http://schemas.openxmlformats.org/officeDocument/2006/relationships/diagramColors" Target="../diagrams/colors7.xml"/><Relationship Id="rId4" Type="http://schemas.openxmlformats.org/officeDocument/2006/relationships/diagramLayout" Target="../diagrams/layout6.xml"/><Relationship Id="rId9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4500562" y="4572014"/>
            <a:ext cx="3114514" cy="196455"/>
          </a:xfrm>
          <a:prstGeom prst="rect">
            <a:avLst/>
          </a:prstGeom>
        </p:spPr>
        <p:txBody>
          <a:bodyPr vert="horz" lIns="45720" tIns="0" rIns="45720" bIns="0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Кинель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2026 год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928926" y="142859"/>
            <a:ext cx="5929354" cy="714380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СП ДОД «Вдохновение»</a:t>
            </a:r>
            <a:b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ГБОУ СОШ №11 г.о. </a:t>
            </a:r>
            <a:r>
              <a:rPr lang="ru-RU" sz="1400" dirty="0" err="1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Кинель</a:t>
            </a: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 Самарской области</a:t>
            </a:r>
            <a:endParaRPr kumimoji="0" lang="ru-RU" sz="14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veat" pitchFamily="2" charset="0"/>
              <a:cs typeface="Times New Roman" pitchFamily="18" charset="0"/>
            </a:endParaRPr>
          </a:p>
        </p:txBody>
      </p:sp>
      <p:pic>
        <p:nvPicPr>
          <p:cNvPr id="11" name="Рисунок 10" descr="Вдохновение логотип 1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731444" y="1767246"/>
            <a:ext cx="3903362" cy="1440405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2928926" y="1071552"/>
            <a:ext cx="6000792" cy="2928958"/>
          </a:xfrm>
          <a:prstGeom prst="rect">
            <a:avLst/>
          </a:prstGeom>
        </p:spPr>
        <p:txBody>
          <a:bodyPr vert="horz" lIns="45720" tIns="0" rIns="45720" bIns="0">
            <a:normAutofit fontScale="32500" lnSpcReduction="20000"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36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36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lvl="2"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59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«Интеллектуальный помощник в повседневной работе методиста: опыт использования ИИ в работе методиста организации дополнительного образования детей»</a:t>
            </a: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36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36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29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Методист: </a:t>
            </a:r>
            <a:r>
              <a:rPr lang="ru-RU" sz="2900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Бобкова</a:t>
            </a:r>
            <a:r>
              <a:rPr lang="ru-RU" sz="29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Е.В. </a:t>
            </a:r>
            <a: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z="36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qwen.png"/>
          <p:cNvPicPr>
            <a:picLocks noChangeAspect="1"/>
          </p:cNvPicPr>
          <p:nvPr/>
        </p:nvPicPr>
        <p:blipFill>
          <a:blip r:embed="rId3" cstate="print"/>
          <a:srcRect l="32031" t="18750" r="32031" b="18882"/>
          <a:stretch>
            <a:fillRect/>
          </a:stretch>
        </p:blipFill>
        <p:spPr>
          <a:xfrm>
            <a:off x="2071670" y="2714626"/>
            <a:ext cx="1411336" cy="128588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928926" y="142859"/>
            <a:ext cx="5929354" cy="714380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СП ДОД «Вдохновение»</a:t>
            </a:r>
            <a:b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ГБОУ СОШ №11 г.о. </a:t>
            </a:r>
            <a:r>
              <a:rPr lang="ru-RU" sz="1400" dirty="0" err="1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Кинель</a:t>
            </a: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 Самарской области</a:t>
            </a:r>
            <a:endParaRPr kumimoji="0" lang="ru-RU" sz="14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veat" pitchFamily="2" charset="0"/>
              <a:cs typeface="Times New Roman" pitchFamily="18" charset="0"/>
            </a:endParaRPr>
          </a:p>
        </p:txBody>
      </p:sp>
      <p:pic>
        <p:nvPicPr>
          <p:cNvPr id="11" name="Рисунок 10" descr="Вдохновение логотип 1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731443" y="1731527"/>
            <a:ext cx="3903362" cy="1440405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3000364" y="714362"/>
            <a:ext cx="5857916" cy="3000396"/>
          </a:xfrm>
          <a:prstGeom prst="rect">
            <a:avLst/>
          </a:prstGeom>
        </p:spPr>
        <p:txBody>
          <a:bodyPr vert="horz" lIns="45720" tIns="0" rIns="45720" bIns="0">
            <a:no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Почему ИИ?</a:t>
            </a:r>
          </a:p>
          <a:p>
            <a:pPr algn="just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Бесплатные ресурсы с поддержкой русского языка</a:t>
            </a:r>
          </a:p>
          <a:p>
            <a:pPr algn="just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Работает с текстом, таблицами, идеями</a:t>
            </a:r>
          </a:p>
          <a:p>
            <a:pPr algn="just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Не требует специальных навыков</a:t>
            </a:r>
          </a:p>
          <a:p>
            <a:pPr algn="just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16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Clr>
                <a:schemeClr val="tx2"/>
              </a:buClr>
              <a:buSzPct val="73000"/>
              <a:buFontTx/>
              <a:buChar char="-"/>
              <a:defRPr/>
            </a:pPr>
            <a:endParaRPr lang="ru-RU" sz="16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Clr>
                <a:schemeClr val="tx2"/>
              </a:buClr>
              <a:buSzPct val="73000"/>
              <a:buFontTx/>
              <a:buChar char="-"/>
              <a:defRPr/>
            </a:pPr>
            <a:endParaRPr lang="ru-RU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3571868" y="2428874"/>
          <a:ext cx="5143536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928926" y="142859"/>
            <a:ext cx="5929354" cy="714380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СП ДОД «Вдохновение»</a:t>
            </a:r>
            <a:b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ГБОУ СОШ №11 г.о. </a:t>
            </a:r>
            <a:r>
              <a:rPr lang="ru-RU" sz="1400" dirty="0" err="1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Кинель</a:t>
            </a: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 Самарской области</a:t>
            </a:r>
            <a:endParaRPr kumimoji="0" lang="ru-RU" sz="14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veat" pitchFamily="2" charset="0"/>
              <a:cs typeface="Times New Roman" pitchFamily="18" charset="0"/>
            </a:endParaRPr>
          </a:p>
        </p:txBody>
      </p:sp>
      <p:pic>
        <p:nvPicPr>
          <p:cNvPr id="11" name="Рисунок 10" descr="Вдохновение логотип 1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731444" y="1767246"/>
            <a:ext cx="3903362" cy="1440405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3000364" y="714362"/>
            <a:ext cx="5929354" cy="1285884"/>
          </a:xfrm>
          <a:prstGeom prst="rect">
            <a:avLst/>
          </a:prstGeom>
        </p:spPr>
        <p:txBody>
          <a:bodyPr vert="horz" lIns="45720" tIns="0" rIns="45720" bIns="0">
            <a:normAutofit fontScale="62500" lnSpcReduction="20000"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72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z="36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photo_5199545657340328700_y.jpg"/>
          <p:cNvPicPr>
            <a:picLocks noChangeAspect="1"/>
          </p:cNvPicPr>
          <p:nvPr/>
        </p:nvPicPr>
        <p:blipFill>
          <a:blip r:embed="rId3"/>
          <a:srcRect l="3086" r="4320" b="65278"/>
          <a:stretch>
            <a:fillRect/>
          </a:stretch>
        </p:blipFill>
        <p:spPr>
          <a:xfrm>
            <a:off x="2071670" y="1714494"/>
            <a:ext cx="2143140" cy="1785932"/>
          </a:xfrm>
          <a:prstGeom prst="rect">
            <a:avLst/>
          </a:prstGeom>
        </p:spPr>
      </p:pic>
      <p:pic>
        <p:nvPicPr>
          <p:cNvPr id="10" name="Рисунок 9" descr="photo_5199545657340328700_y.jpg"/>
          <p:cNvPicPr>
            <a:picLocks noChangeAspect="1"/>
          </p:cNvPicPr>
          <p:nvPr/>
        </p:nvPicPr>
        <p:blipFill>
          <a:blip r:embed="rId3"/>
          <a:srcRect t="31944" b="23611"/>
          <a:stretch>
            <a:fillRect/>
          </a:stretch>
        </p:blipFill>
        <p:spPr>
          <a:xfrm>
            <a:off x="4286248" y="2571750"/>
            <a:ext cx="2314575" cy="2428892"/>
          </a:xfrm>
          <a:prstGeom prst="rect">
            <a:avLst/>
          </a:prstGeom>
        </p:spPr>
      </p:pic>
      <p:pic>
        <p:nvPicPr>
          <p:cNvPr id="12" name="Рисунок 11" descr="photo_5199545657340328942_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40" y="1785932"/>
            <a:ext cx="2314575" cy="2714644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071802" y="571487"/>
            <a:ext cx="585791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Кейс </a:t>
            </a:r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Написание постов для социальных сетей</a:t>
            </a: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Задача: Оперативно создать пост о прошедшем мероприятии.</a:t>
            </a:r>
            <a:endParaRPr lang="ru-RU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928926" y="142859"/>
            <a:ext cx="5929354" cy="714380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СП ДОД «Вдохновение»</a:t>
            </a:r>
            <a:b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ГБОУ СОШ №11 г.о. </a:t>
            </a:r>
            <a:r>
              <a:rPr lang="ru-RU" sz="1400" dirty="0" err="1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Кинель</a:t>
            </a: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 Самарской области</a:t>
            </a:r>
            <a:endParaRPr kumimoji="0" lang="ru-RU" sz="14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veat" pitchFamily="2" charset="0"/>
              <a:cs typeface="Times New Roman" pitchFamily="18" charset="0"/>
            </a:endParaRPr>
          </a:p>
        </p:txBody>
      </p:sp>
      <p:pic>
        <p:nvPicPr>
          <p:cNvPr id="11" name="Рисунок 10" descr="Вдохновение логотип 1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731444" y="1767246"/>
            <a:ext cx="3903362" cy="1440405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3000364" y="714362"/>
            <a:ext cx="5929354" cy="3286148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21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21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36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z="36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928926" y="1214428"/>
          <a:ext cx="6072230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Схема 16"/>
          <p:cNvGraphicFramePr/>
          <p:nvPr/>
        </p:nvGraphicFramePr>
        <p:xfrm>
          <a:off x="3000364" y="3286130"/>
          <a:ext cx="6072230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Справка по итогам мониторинга (2)-5_page-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944" y="2719023"/>
            <a:ext cx="3429056" cy="2424477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2928926" y="142859"/>
            <a:ext cx="5929354" cy="714380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СП ДОД «Вдохновение»</a:t>
            </a:r>
            <a:b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ГБОУ СОШ №11 г.о. </a:t>
            </a:r>
            <a:r>
              <a:rPr lang="ru-RU" sz="1400" dirty="0" err="1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Кинель</a:t>
            </a: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 Самарской области</a:t>
            </a:r>
            <a:endParaRPr kumimoji="0" lang="ru-RU" sz="14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veat" pitchFamily="2" charset="0"/>
              <a:cs typeface="Times New Roman" pitchFamily="18" charset="0"/>
            </a:endParaRPr>
          </a:p>
        </p:txBody>
      </p:sp>
      <p:pic>
        <p:nvPicPr>
          <p:cNvPr id="11" name="Рисунок 10" descr="Вдохновение логотип 1 (1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-731444" y="1767246"/>
            <a:ext cx="3903362" cy="1440405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3000364" y="714362"/>
            <a:ext cx="5929354" cy="3286148"/>
          </a:xfrm>
          <a:prstGeom prst="rect">
            <a:avLst/>
          </a:prstGeom>
        </p:spPr>
        <p:txBody>
          <a:bodyPr vert="horz" lIns="45720" tIns="0" rIns="45720" bIns="0">
            <a:normAutofit fontScale="92500" lnSpcReduction="20000"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21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Кейс </a:t>
            </a:r>
            <a:r>
              <a:rPr lang="ru-RU" sz="21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1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21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Анализ таблиц</a:t>
            </a: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21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sz="21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Проанализировать данные и сформулировать вывод</a:t>
            </a:r>
            <a:endParaRPr lang="ru-RU" sz="21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21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21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36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z="36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photo_5199545657340328985_y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1643056"/>
            <a:ext cx="1435912" cy="3190915"/>
          </a:xfrm>
          <a:prstGeom prst="rect">
            <a:avLst/>
          </a:prstGeom>
        </p:spPr>
      </p:pic>
      <p:pic>
        <p:nvPicPr>
          <p:cNvPr id="9" name="Рисунок 8" descr="photo_5199545657340328701_y.jpg"/>
          <p:cNvPicPr>
            <a:picLocks noChangeAspect="1"/>
          </p:cNvPicPr>
          <p:nvPr/>
        </p:nvPicPr>
        <p:blipFill>
          <a:blip r:embed="rId5"/>
          <a:srcRect b="29167"/>
          <a:stretch>
            <a:fillRect/>
          </a:stretch>
        </p:blipFill>
        <p:spPr>
          <a:xfrm>
            <a:off x="2000232" y="2143122"/>
            <a:ext cx="1860746" cy="2928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928926" y="142859"/>
            <a:ext cx="5929354" cy="714380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СП ДОД «Вдохновение»</a:t>
            </a:r>
            <a:b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ГБОУ СОШ №11 г.о. </a:t>
            </a:r>
            <a:r>
              <a:rPr lang="ru-RU" sz="1400" dirty="0" err="1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Кинель</a:t>
            </a: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 Самарской области</a:t>
            </a:r>
            <a:endParaRPr kumimoji="0" lang="ru-RU" sz="14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veat" pitchFamily="2" charset="0"/>
              <a:cs typeface="Times New Roman" pitchFamily="18" charset="0"/>
            </a:endParaRPr>
          </a:p>
        </p:txBody>
      </p:sp>
      <p:pic>
        <p:nvPicPr>
          <p:cNvPr id="11" name="Рисунок 10" descr="Вдохновение логотип 1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731444" y="1767246"/>
            <a:ext cx="3903362" cy="1440405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3000364" y="714362"/>
            <a:ext cx="5929354" cy="3286148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72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z="36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2928926" y="1214428"/>
          <a:ext cx="6072230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Схема 16"/>
          <p:cNvGraphicFramePr/>
          <p:nvPr/>
        </p:nvGraphicFramePr>
        <p:xfrm>
          <a:off x="3000364" y="3286130"/>
          <a:ext cx="6072230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928926" y="142859"/>
            <a:ext cx="5929354" cy="714380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СП ДОД «Вдохновение»</a:t>
            </a:r>
            <a:b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ГБОУ СОШ №11 г.о. </a:t>
            </a:r>
            <a:r>
              <a:rPr lang="ru-RU" sz="1400" dirty="0" err="1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Кинель</a:t>
            </a: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 Самарской области</a:t>
            </a:r>
            <a:endParaRPr kumimoji="0" lang="ru-RU" sz="14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veat" pitchFamily="2" charset="0"/>
              <a:cs typeface="Times New Roman" pitchFamily="18" charset="0"/>
            </a:endParaRPr>
          </a:p>
        </p:txBody>
      </p:sp>
      <p:pic>
        <p:nvPicPr>
          <p:cNvPr id="11" name="Рисунок 10" descr="Вдохновение логотип 1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731444" y="1767246"/>
            <a:ext cx="3903362" cy="1440405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3000364" y="714362"/>
            <a:ext cx="5929354" cy="3286148"/>
          </a:xfrm>
          <a:prstGeom prst="rect">
            <a:avLst/>
          </a:prstGeom>
        </p:spPr>
        <p:txBody>
          <a:bodyPr vert="horz" lIns="45720" tIns="0" rIns="45720" bIns="0">
            <a:normAutofit fontScale="85000" lnSpcReduction="20000"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21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Кейс 3</a:t>
            </a: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21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sz="21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методических материалов </a:t>
            </a:r>
            <a:endParaRPr lang="ru-RU" sz="21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21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21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ru-RU" sz="21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: Быстро составить план занятия, аннотацию </a:t>
            </a:r>
            <a:r>
              <a:rPr lang="ru-RU" sz="21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проекта, конспекта занятия </a:t>
            </a:r>
            <a:r>
              <a:rPr lang="ru-RU" sz="21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или памятку для родителей</a:t>
            </a: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21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21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36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z="36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план-конспект открытого занятия Выполнение звезды из фоамирана-1_page-0001.jpg"/>
          <p:cNvPicPr>
            <a:picLocks noChangeAspect="1"/>
          </p:cNvPicPr>
          <p:nvPr/>
        </p:nvPicPr>
        <p:blipFill>
          <a:blip r:embed="rId3" cstate="print"/>
          <a:srcRect l="11610" t="6157" r="4218" b="5600"/>
          <a:stretch>
            <a:fillRect/>
          </a:stretch>
        </p:blipFill>
        <p:spPr>
          <a:xfrm>
            <a:off x="6108716" y="642906"/>
            <a:ext cx="3035284" cy="4500594"/>
          </a:xfrm>
          <a:prstGeom prst="rect">
            <a:avLst/>
          </a:prstGeom>
        </p:spPr>
      </p:pic>
      <p:pic>
        <p:nvPicPr>
          <p:cNvPr id="10" name="Рисунок 9" descr="photo_5199545657340329052_y.jpg"/>
          <p:cNvPicPr>
            <a:picLocks noChangeAspect="1"/>
          </p:cNvPicPr>
          <p:nvPr/>
        </p:nvPicPr>
        <p:blipFill>
          <a:blip r:embed="rId4"/>
          <a:srcRect t="11111" b="12500"/>
          <a:stretch>
            <a:fillRect/>
          </a:stretch>
        </p:blipFill>
        <p:spPr>
          <a:xfrm>
            <a:off x="2786050" y="535275"/>
            <a:ext cx="2714644" cy="460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928926" y="142859"/>
            <a:ext cx="5929354" cy="714380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СП ДОД «Вдохновение»</a:t>
            </a:r>
            <a:b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ГБОУ СОШ №11 г.о. </a:t>
            </a:r>
            <a:r>
              <a:rPr lang="ru-RU" sz="1400" dirty="0" err="1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Кинель</a:t>
            </a:r>
            <a:r>
              <a:rPr lang="ru-RU" sz="1400" dirty="0" smtClean="0">
                <a:solidFill>
                  <a:srgbClr val="FFFFFF"/>
                </a:solidFill>
                <a:latin typeface="Caveat" pitchFamily="2" charset="0"/>
                <a:cs typeface="Times New Roman" pitchFamily="18" charset="0"/>
              </a:rPr>
              <a:t> Самарской области</a:t>
            </a:r>
            <a:endParaRPr kumimoji="0" lang="ru-RU" sz="14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veat" pitchFamily="2" charset="0"/>
              <a:cs typeface="Times New Roman" pitchFamily="18" charset="0"/>
            </a:endParaRPr>
          </a:p>
        </p:txBody>
      </p:sp>
      <p:pic>
        <p:nvPicPr>
          <p:cNvPr id="11" name="Рисунок 10" descr="Вдохновение логотип 1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731444" y="1767246"/>
            <a:ext cx="3903362" cy="1440405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3000364" y="714362"/>
            <a:ext cx="5929354" cy="3286148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23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72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ru-RU" sz="3600" b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2928926" y="1214428"/>
          <a:ext cx="6072230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Схема 15"/>
          <p:cNvGraphicFramePr/>
          <p:nvPr/>
        </p:nvGraphicFramePr>
        <p:xfrm>
          <a:off x="3000364" y="3286130"/>
          <a:ext cx="6072230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4500562" y="4500576"/>
            <a:ext cx="3114514" cy="267893"/>
          </a:xfrm>
          <a:prstGeom prst="rect">
            <a:avLst/>
          </a:prstGeom>
        </p:spPr>
        <p:txBody>
          <a:bodyPr vert="horz" lIns="45720" tIns="0" rIns="45720" bIns="0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428992" y="285734"/>
            <a:ext cx="5572164" cy="1928826"/>
          </a:xfrm>
          <a:prstGeom prst="rect">
            <a:avLst/>
          </a:prstGeom>
        </p:spPr>
        <p:txBody>
          <a:bodyPr vert="horz" lIns="45720" tIns="0" rIns="45720" bIns="0">
            <a:normAutofit fontScale="25000" lnSpcReduction="20000"/>
          </a:bodyPr>
          <a:lstStyle/>
          <a:p>
            <a:pPr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8000" i="1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Самарская область, г. </a:t>
            </a:r>
            <a:r>
              <a:rPr lang="ru-RU" sz="8000" i="1" dirty="0" err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Кинель</a:t>
            </a:r>
            <a:r>
              <a:rPr lang="ru-RU" sz="8000" i="1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ул. Пушкина, д. 29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6200" i="1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8000" i="1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+7 (84663) 2-21-56  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lang="ru-RU" sz="8000" i="1" dirty="0" smtClean="0">
              <a:solidFill>
                <a:schemeClr val="bg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8000" i="1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knl_vdohnovenie_dpo@63edu.ru 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8000" i="1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Сайт: https://vdohnovenie.minobr63.ru 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endParaRPr kumimoji="0" lang="ru-RU" sz="8000" b="0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Вдохновение логотип 1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731444" y="1767246"/>
            <a:ext cx="3903362" cy="1440405"/>
          </a:xfrm>
          <a:prstGeom prst="rect">
            <a:avLst/>
          </a:prstGeom>
        </p:spPr>
      </p:pic>
      <p:pic>
        <p:nvPicPr>
          <p:cNvPr id="1026" name="Picture 2" descr="photo_5409301947292447918_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643188"/>
            <a:ext cx="2457450" cy="2286016"/>
          </a:xfrm>
          <a:prstGeom prst="rect">
            <a:avLst/>
          </a:prstGeom>
          <a:noFill/>
        </p:spPr>
      </p:pic>
      <p:pic>
        <p:nvPicPr>
          <p:cNvPr id="1025" name="Picture 1" descr="qrcode_vdohnoveni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643188"/>
            <a:ext cx="2619375" cy="2286000"/>
          </a:xfrm>
          <a:prstGeom prst="rect">
            <a:avLst/>
          </a:prstGeom>
          <a:noFill/>
        </p:spPr>
      </p:pic>
      <p:pic>
        <p:nvPicPr>
          <p:cNvPr id="13" name="Рисунок 12" descr="геолокация белая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142858"/>
            <a:ext cx="285752" cy="285752"/>
          </a:xfrm>
          <a:prstGeom prst="rect">
            <a:avLst/>
          </a:prstGeom>
        </p:spPr>
      </p:pic>
      <p:pic>
        <p:nvPicPr>
          <p:cNvPr id="16" name="Рисунок 15" descr="трубка без круга-Photoroom белая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785800"/>
            <a:ext cx="515039" cy="285752"/>
          </a:xfrm>
          <a:prstGeom prst="rect">
            <a:avLst/>
          </a:prstGeom>
        </p:spPr>
      </p:pic>
      <p:pic>
        <p:nvPicPr>
          <p:cNvPr id="17" name="Рисунок 16" descr="конверт-Photoroom белый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488" y="1428742"/>
            <a:ext cx="643084" cy="643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1096</TotalTime>
  <Words>292</Words>
  <PresentationFormat>Экран (16:9)</PresentationFormat>
  <Paragraphs>85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 ДОД «Вдохновение» ГБОУ СОШ №11 г.о. Кинель Самарской области</dc:title>
  <dc:creator>root</dc:creator>
  <cp:lastModifiedBy>root</cp:lastModifiedBy>
  <cp:revision>160</cp:revision>
  <dcterms:created xsi:type="dcterms:W3CDTF">2023-05-23T08:38:10Z</dcterms:created>
  <dcterms:modified xsi:type="dcterms:W3CDTF">2026-04-30T06:01:36Z</dcterms:modified>
</cp:coreProperties>
</file>